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75" r:id="rId5"/>
  </p:sldMasterIdLst>
  <p:notesMasterIdLst>
    <p:notesMasterId r:id="rId15"/>
  </p:notesMasterIdLst>
  <p:sldIdLst>
    <p:sldId id="256" r:id="rId6"/>
    <p:sldId id="257" r:id="rId7"/>
    <p:sldId id="258" r:id="rId8"/>
    <p:sldId id="259" r:id="rId9"/>
    <p:sldId id="260" r:id="rId10"/>
    <p:sldId id="261" r:id="rId11"/>
    <p:sldId id="262" r:id="rId12"/>
    <p:sldId id="264" r:id="rId13"/>
    <p:sldId id="263" r:id="rId14"/>
  </p:sldIdLst>
  <p:sldSz cx="12436475" cy="6994525"/>
  <p:notesSz cx="6858000" cy="1571625"/>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1921" autoAdjust="0"/>
  </p:normalViewPr>
  <p:slideViewPr>
    <p:cSldViewPr snapToGrid="0">
      <p:cViewPr varScale="1">
        <p:scale>
          <a:sx n="77" d="100"/>
          <a:sy n="77" d="100"/>
        </p:scale>
        <p:origin x="540" y="39"/>
      </p:cViewPr>
      <p:guideLst/>
    </p:cSldViewPr>
  </p:slideViewPr>
  <p:notesTextViewPr>
    <p:cViewPr>
      <p:scale>
        <a:sx n="3" d="2"/>
        <a:sy n="3" d="2"/>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son Yeh" userId="S::alye@microsoft.com::86d98d7c-5861-42c0-9426-3e74a9b3ea79" providerId="AD" clId="Web-{067738EE-AD78-110A-F3BC-93C1C079074B}"/>
    <pc:docChg chg="modSld">
      <pc:chgData name="Alison Yeh" userId="S::alye@microsoft.com::86d98d7c-5861-42c0-9426-3e74a9b3ea79" providerId="AD" clId="Web-{067738EE-AD78-110A-F3BC-93C1C079074B}" dt="2020-11-03T02:12:26.626" v="4" actId="14100"/>
      <pc:docMkLst>
        <pc:docMk/>
      </pc:docMkLst>
      <pc:sldChg chg="modSp">
        <pc:chgData name="Alison Yeh" userId="S::alye@microsoft.com::86d98d7c-5861-42c0-9426-3e74a9b3ea79" providerId="AD" clId="Web-{067738EE-AD78-110A-F3BC-93C1C079074B}" dt="2020-11-03T02:12:26.626" v="4" actId="14100"/>
        <pc:sldMkLst>
          <pc:docMk/>
          <pc:sldMk cId="3576898389" sldId="256"/>
        </pc:sldMkLst>
        <pc:spChg chg="mod">
          <ac:chgData name="Alison Yeh" userId="S::alye@microsoft.com::86d98d7c-5861-42c0-9426-3e74a9b3ea79" providerId="AD" clId="Web-{067738EE-AD78-110A-F3BC-93C1C079074B}" dt="2020-11-03T02:12:26.626" v="4" actId="14100"/>
          <ac:spMkLst>
            <pc:docMk/>
            <pc:sldMk cId="3576898389" sldId="256"/>
            <ac:spMk id="4" creationId="{7B55D0FA-295C-43A2-8568-00E2138A5F5C}"/>
          </ac:spMkLst>
        </pc:spChg>
      </pc:sldChg>
    </pc:docChg>
  </pc:docChgLst>
  <pc:docChgLst>
    <pc:chgData name="Christopher Weaver" userId="2d47d5c7-389a-4b91-8fc5-dfad12ad20c7" providerId="ADAL" clId="{F4D4A1F2-336D-4FF0-BEAD-97543497971C}"/>
    <pc:docChg chg="addSld modSld">
      <pc:chgData name="Christopher Weaver" userId="2d47d5c7-389a-4b91-8fc5-dfad12ad20c7" providerId="ADAL" clId="{F4D4A1F2-336D-4FF0-BEAD-97543497971C}" dt="2019-05-07T18:11:34.786" v="367" actId="20577"/>
      <pc:docMkLst>
        <pc:docMk/>
      </pc:docMkLst>
      <pc:sldChg chg="modSp">
        <pc:chgData name="Christopher Weaver" userId="2d47d5c7-389a-4b91-8fc5-dfad12ad20c7" providerId="ADAL" clId="{F4D4A1F2-336D-4FF0-BEAD-97543497971C}" dt="2019-05-07T18:10:11.915" v="350" actId="14100"/>
        <pc:sldMkLst>
          <pc:docMk/>
          <pc:sldMk cId="3576898389" sldId="256"/>
        </pc:sldMkLst>
        <pc:spChg chg="mod">
          <ac:chgData name="Christopher Weaver" userId="2d47d5c7-389a-4b91-8fc5-dfad12ad20c7" providerId="ADAL" clId="{F4D4A1F2-336D-4FF0-BEAD-97543497971C}" dt="2019-05-07T18:10:11.915" v="350" actId="14100"/>
          <ac:spMkLst>
            <pc:docMk/>
            <pc:sldMk cId="3576898389" sldId="256"/>
            <ac:spMk id="4" creationId="{7B55D0FA-295C-43A2-8568-00E2138A5F5C}"/>
          </ac:spMkLst>
        </pc:spChg>
      </pc:sldChg>
      <pc:sldChg chg="modTransition">
        <pc:chgData name="Christopher Weaver" userId="2d47d5c7-389a-4b91-8fc5-dfad12ad20c7" providerId="ADAL" clId="{F4D4A1F2-336D-4FF0-BEAD-97543497971C}" dt="2019-05-04T02:51:27.333" v="2"/>
        <pc:sldMkLst>
          <pc:docMk/>
          <pc:sldMk cId="880252589" sldId="257"/>
        </pc:sldMkLst>
      </pc:sldChg>
      <pc:sldChg chg="modSp modNotesTx">
        <pc:chgData name="Christopher Weaver" userId="2d47d5c7-389a-4b91-8fc5-dfad12ad20c7" providerId="ADAL" clId="{F4D4A1F2-336D-4FF0-BEAD-97543497971C}" dt="2019-05-07T18:11:34.786" v="367" actId="20577"/>
        <pc:sldMkLst>
          <pc:docMk/>
          <pc:sldMk cId="553487704" sldId="261"/>
        </pc:sldMkLst>
        <pc:spChg chg="mod">
          <ac:chgData name="Christopher Weaver" userId="2d47d5c7-389a-4b91-8fc5-dfad12ad20c7" providerId="ADAL" clId="{F4D4A1F2-336D-4FF0-BEAD-97543497971C}" dt="2019-05-04T02:53:39.158" v="71"/>
          <ac:spMkLst>
            <pc:docMk/>
            <pc:sldMk cId="553487704" sldId="261"/>
            <ac:spMk id="2" creationId="{3C71DD2D-188C-4A89-9429-FEB27FB8BDB7}"/>
          </ac:spMkLst>
        </pc:spChg>
        <pc:spChg chg="mod">
          <ac:chgData name="Christopher Weaver" userId="2d47d5c7-389a-4b91-8fc5-dfad12ad20c7" providerId="ADAL" clId="{F4D4A1F2-336D-4FF0-BEAD-97543497971C}" dt="2019-05-04T02:51:47.204" v="22" actId="20577"/>
          <ac:spMkLst>
            <pc:docMk/>
            <pc:sldMk cId="553487704" sldId="261"/>
            <ac:spMk id="3" creationId="{9C69F18F-CAF4-4FE2-83E4-D2E801FDD858}"/>
          </ac:spMkLst>
        </pc:spChg>
      </pc:sldChg>
      <pc:sldChg chg="modSp modNotesTx">
        <pc:chgData name="Christopher Weaver" userId="2d47d5c7-389a-4b91-8fc5-dfad12ad20c7" providerId="ADAL" clId="{F4D4A1F2-336D-4FF0-BEAD-97543497971C}" dt="2019-05-07T18:10:54.270" v="366" actId="20577"/>
        <pc:sldMkLst>
          <pc:docMk/>
          <pc:sldMk cId="932794832" sldId="262"/>
        </pc:sldMkLst>
        <pc:spChg chg="mod">
          <ac:chgData name="Christopher Weaver" userId="2d47d5c7-389a-4b91-8fc5-dfad12ad20c7" providerId="ADAL" clId="{F4D4A1F2-336D-4FF0-BEAD-97543497971C}" dt="2019-05-04T02:56:26.764" v="157" actId="20577"/>
          <ac:spMkLst>
            <pc:docMk/>
            <pc:sldMk cId="932794832" sldId="262"/>
            <ac:spMk id="2" creationId="{7C6E0779-8D54-4FAA-B66F-1589246BC998}"/>
          </ac:spMkLst>
        </pc:spChg>
      </pc:sldChg>
      <pc:sldChg chg="addSp delSp modSp add modNotesTx">
        <pc:chgData name="Christopher Weaver" userId="2d47d5c7-389a-4b91-8fc5-dfad12ad20c7" providerId="ADAL" clId="{F4D4A1F2-336D-4FF0-BEAD-97543497971C}" dt="2019-05-04T02:59:59.180" v="348" actId="20577"/>
        <pc:sldMkLst>
          <pc:docMk/>
          <pc:sldMk cId="3740213009" sldId="264"/>
        </pc:sldMkLst>
        <pc:spChg chg="del">
          <ac:chgData name="Christopher Weaver" userId="2d47d5c7-389a-4b91-8fc5-dfad12ad20c7" providerId="ADAL" clId="{F4D4A1F2-336D-4FF0-BEAD-97543497971C}" dt="2019-05-04T02:56:48.176" v="159"/>
          <ac:spMkLst>
            <pc:docMk/>
            <pc:sldMk cId="3740213009" sldId="264"/>
            <ac:spMk id="2" creationId="{70C41FC6-288E-4361-AEB5-DA025ED538BC}"/>
          </ac:spMkLst>
        </pc:spChg>
        <pc:spChg chg="del">
          <ac:chgData name="Christopher Weaver" userId="2d47d5c7-389a-4b91-8fc5-dfad12ad20c7" providerId="ADAL" clId="{F4D4A1F2-336D-4FF0-BEAD-97543497971C}" dt="2019-05-04T02:56:48.176" v="159"/>
          <ac:spMkLst>
            <pc:docMk/>
            <pc:sldMk cId="3740213009" sldId="264"/>
            <ac:spMk id="3" creationId="{05C13073-60E3-42AF-BB32-A85DF68A7272}"/>
          </ac:spMkLst>
        </pc:spChg>
        <pc:spChg chg="add mod">
          <ac:chgData name="Christopher Weaver" userId="2d47d5c7-389a-4b91-8fc5-dfad12ad20c7" providerId="ADAL" clId="{F4D4A1F2-336D-4FF0-BEAD-97543497971C}" dt="2019-05-04T02:57:57.658" v="164"/>
          <ac:spMkLst>
            <pc:docMk/>
            <pc:sldMk cId="3740213009" sldId="264"/>
            <ac:spMk id="4" creationId="{5C708C87-F1BD-452E-9929-155AD3BF39F3}"/>
          </ac:spMkLst>
        </pc:spChg>
        <pc:spChg chg="add mod">
          <ac:chgData name="Christopher Weaver" userId="2d47d5c7-389a-4b91-8fc5-dfad12ad20c7" providerId="ADAL" clId="{F4D4A1F2-336D-4FF0-BEAD-97543497971C}" dt="2019-05-04T02:59:34.172" v="308" actId="20577"/>
          <ac:spMkLst>
            <pc:docMk/>
            <pc:sldMk cId="3740213009" sldId="264"/>
            <ac:spMk id="5" creationId="{6A9544EC-B198-443C-BBEE-4CBEFB84449F}"/>
          </ac:spMkLst>
        </pc:spChg>
      </pc:sldChg>
    </pc:docChg>
  </pc:docChgLst>
  <pc:docChgLst>
    <pc:chgData name="Alison Yeh" userId="S::alye@microsoft.com::86d98d7c-5861-42c0-9426-3e74a9b3ea79" providerId="AD" clId="Web-{D86167CD-C03C-BE40-BD19-6F8F25B6D6BB}"/>
    <pc:docChg chg="modSld">
      <pc:chgData name="Alison Yeh" userId="S::alye@microsoft.com::86d98d7c-5861-42c0-9426-3e74a9b3ea79" providerId="AD" clId="Web-{D86167CD-C03C-BE40-BD19-6F8F25B6D6BB}" dt="2020-11-03T02:08:15.760" v="54" actId="20577"/>
      <pc:docMkLst>
        <pc:docMk/>
      </pc:docMkLst>
      <pc:sldChg chg="modSp">
        <pc:chgData name="Alison Yeh" userId="S::alye@microsoft.com::86d98d7c-5861-42c0-9426-3e74a9b3ea79" providerId="AD" clId="Web-{D86167CD-C03C-BE40-BD19-6F8F25B6D6BB}" dt="2020-11-03T02:08:15.760" v="54" actId="20577"/>
        <pc:sldMkLst>
          <pc:docMk/>
          <pc:sldMk cId="3576898389" sldId="256"/>
        </pc:sldMkLst>
        <pc:spChg chg="mod">
          <ac:chgData name="Alison Yeh" userId="S::alye@microsoft.com::86d98d7c-5861-42c0-9426-3e74a9b3ea79" providerId="AD" clId="Web-{D86167CD-C03C-BE40-BD19-6F8F25B6D6BB}" dt="2020-11-03T02:08:15.760" v="54" actId="20577"/>
          <ac:spMkLst>
            <pc:docMk/>
            <pc:sldMk cId="3576898389" sldId="256"/>
            <ac:spMk id="4" creationId="{7B55D0FA-295C-43A2-8568-00E2138A5F5C}"/>
          </ac:spMkLst>
        </pc:spChg>
      </pc:sldChg>
    </pc:docChg>
  </pc:docChgLst>
  <pc:docChgLst>
    <pc:chgData name="Alison Yeh" userId="86d98d7c-5861-42c0-9426-3e74a9b3ea79" providerId="ADAL" clId="{232540FA-624C-415E-8EC7-90B96D771677}"/>
    <pc:docChg chg="modSld">
      <pc:chgData name="Alison Yeh" userId="86d98d7c-5861-42c0-9426-3e74a9b3ea79" providerId="ADAL" clId="{232540FA-624C-415E-8EC7-90B96D771677}" dt="2020-11-05T07:04:10.658" v="2" actId="20577"/>
      <pc:docMkLst>
        <pc:docMk/>
      </pc:docMkLst>
      <pc:sldChg chg="modSp mod">
        <pc:chgData name="Alison Yeh" userId="86d98d7c-5861-42c0-9426-3e74a9b3ea79" providerId="ADAL" clId="{232540FA-624C-415E-8EC7-90B96D771677}" dt="2020-11-05T07:04:03.305" v="1" actId="20577"/>
        <pc:sldMkLst>
          <pc:docMk/>
          <pc:sldMk cId="553487704" sldId="261"/>
        </pc:sldMkLst>
        <pc:spChg chg="mod">
          <ac:chgData name="Alison Yeh" userId="86d98d7c-5861-42c0-9426-3e74a9b3ea79" providerId="ADAL" clId="{232540FA-624C-415E-8EC7-90B96D771677}" dt="2020-11-05T07:04:03.305" v="1" actId="20577"/>
          <ac:spMkLst>
            <pc:docMk/>
            <pc:sldMk cId="553487704" sldId="261"/>
            <ac:spMk id="2" creationId="{3C71DD2D-188C-4A89-9429-FEB27FB8BDB7}"/>
          </ac:spMkLst>
        </pc:spChg>
        <pc:spChg chg="mod">
          <ac:chgData name="Alison Yeh" userId="86d98d7c-5861-42c0-9426-3e74a9b3ea79" providerId="ADAL" clId="{232540FA-624C-415E-8EC7-90B96D771677}" dt="2020-11-05T07:04:01.299" v="0" actId="20577"/>
          <ac:spMkLst>
            <pc:docMk/>
            <pc:sldMk cId="553487704" sldId="261"/>
            <ac:spMk id="3" creationId="{9C69F18F-CAF4-4FE2-83E4-D2E801FDD858}"/>
          </ac:spMkLst>
        </pc:spChg>
      </pc:sldChg>
      <pc:sldChg chg="modSp mod">
        <pc:chgData name="Alison Yeh" userId="86d98d7c-5861-42c0-9426-3e74a9b3ea79" providerId="ADAL" clId="{232540FA-624C-415E-8EC7-90B96D771677}" dt="2020-11-05T07:04:10.658" v="2" actId="20577"/>
        <pc:sldMkLst>
          <pc:docMk/>
          <pc:sldMk cId="932794832" sldId="262"/>
        </pc:sldMkLst>
        <pc:spChg chg="mod">
          <ac:chgData name="Alison Yeh" userId="86d98d7c-5861-42c0-9426-3e74a9b3ea79" providerId="ADAL" clId="{232540FA-624C-415E-8EC7-90B96D771677}" dt="2020-11-05T07:04:10.658" v="2" actId="20577"/>
          <ac:spMkLst>
            <pc:docMk/>
            <pc:sldMk cId="932794832" sldId="262"/>
            <ac:spMk id="2" creationId="{7C6E0779-8D54-4FAA-B66F-1589246BC998}"/>
          </ac:spMkLst>
        </pc:spChg>
      </pc:sldChg>
    </pc:docChg>
  </pc:docChgLst>
  <pc:docChgLst>
    <pc:chgData name="Daniel Painter" userId="S::dapainte@microsoft.com::eb88e9a2-ba93-47ad-ab80-7c9beffd7d99" providerId="AD" clId="Web-{23877168-E4BF-CB93-66F9-3013FAA4168A}"/>
    <pc:docChg chg="modSld">
      <pc:chgData name="Daniel Painter" userId="S::dapainte@microsoft.com::eb88e9a2-ba93-47ad-ab80-7c9beffd7d99" providerId="AD" clId="Web-{23877168-E4BF-CB93-66F9-3013FAA4168A}" dt="2022-08-15T13:01:29.589" v="1" actId="20577"/>
      <pc:docMkLst>
        <pc:docMk/>
      </pc:docMkLst>
      <pc:sldChg chg="modSp">
        <pc:chgData name="Daniel Painter" userId="S::dapainte@microsoft.com::eb88e9a2-ba93-47ad-ab80-7c9beffd7d99" providerId="AD" clId="Web-{23877168-E4BF-CB93-66F9-3013FAA4168A}" dt="2022-08-15T13:01:29.589" v="1" actId="20577"/>
        <pc:sldMkLst>
          <pc:docMk/>
          <pc:sldMk cId="3576898389" sldId="256"/>
        </pc:sldMkLst>
        <pc:spChg chg="mod">
          <ac:chgData name="Daniel Painter" userId="S::dapainte@microsoft.com::eb88e9a2-ba93-47ad-ab80-7c9beffd7d99" providerId="AD" clId="Web-{23877168-E4BF-CB93-66F9-3013FAA4168A}" dt="2022-08-15T13:01:29.589" v="1" actId="20577"/>
          <ac:spMkLst>
            <pc:docMk/>
            <pc:sldMk cId="3576898389" sldId="256"/>
            <ac:spMk id="4" creationId="{7B55D0FA-295C-43A2-8568-00E2138A5F5C}"/>
          </ac:spMkLst>
        </pc:spChg>
      </pc:sldChg>
    </pc:docChg>
  </pc:docChgLst>
  <pc:docChgLst>
    <pc:chgData name="Christopher Weaver" userId="2d47d5c7-389a-4b91-8fc5-dfad12ad20c7" providerId="ADAL" clId="{0F2911A9-1475-455B-A08C-BC4536E8B06B}"/>
    <pc:docChg chg="modSld">
      <pc:chgData name="Christopher Weaver" userId="2d47d5c7-389a-4b91-8fc5-dfad12ad20c7" providerId="ADAL" clId="{0F2911A9-1475-455B-A08C-BC4536E8B06B}" dt="2020-11-05T18:24:59.700" v="39" actId="20577"/>
      <pc:docMkLst>
        <pc:docMk/>
      </pc:docMkLst>
      <pc:sldChg chg="modSp mod">
        <pc:chgData name="Christopher Weaver" userId="2d47d5c7-389a-4b91-8fc5-dfad12ad20c7" providerId="ADAL" clId="{0F2911A9-1475-455B-A08C-BC4536E8B06B}" dt="2020-11-05T18:24:59.700" v="39" actId="20577"/>
        <pc:sldMkLst>
          <pc:docMk/>
          <pc:sldMk cId="553487704" sldId="261"/>
        </pc:sldMkLst>
        <pc:spChg chg="mod">
          <ac:chgData name="Christopher Weaver" userId="2d47d5c7-389a-4b91-8fc5-dfad12ad20c7" providerId="ADAL" clId="{0F2911A9-1475-455B-A08C-BC4536E8B06B}" dt="2020-11-05T18:24:59.700" v="39" actId="20577"/>
          <ac:spMkLst>
            <pc:docMk/>
            <pc:sldMk cId="553487704" sldId="261"/>
            <ac:spMk id="2" creationId="{3C71DD2D-188C-4A89-9429-FEB27FB8BDB7}"/>
          </ac:spMkLst>
        </pc:spChg>
      </pc:sldChg>
    </pc:docChg>
  </pc:docChgLst>
  <pc:docChgLst>
    <pc:chgData name="Ethan Irons" userId="6f6e2f01-ea19-4a4a-bc47-1e970a349fc0" providerId="ADAL" clId="{B0308CD2-C78A-445C-9038-BAAAF263C0C1}"/>
    <pc:docChg chg="modSld">
      <pc:chgData name="Ethan Irons" userId="6f6e2f01-ea19-4a4a-bc47-1e970a349fc0" providerId="ADAL" clId="{B0308CD2-C78A-445C-9038-BAAAF263C0C1}" dt="2022-05-31T17:28:50.806" v="89" actId="20577"/>
      <pc:docMkLst>
        <pc:docMk/>
      </pc:docMkLst>
      <pc:sldChg chg="modSp mod">
        <pc:chgData name="Ethan Irons" userId="6f6e2f01-ea19-4a4a-bc47-1e970a349fc0" providerId="ADAL" clId="{B0308CD2-C78A-445C-9038-BAAAF263C0C1}" dt="2022-05-31T17:28:50.806" v="89" actId="20577"/>
        <pc:sldMkLst>
          <pc:docMk/>
          <pc:sldMk cId="536362314" sldId="259"/>
        </pc:sldMkLst>
        <pc:spChg chg="mod">
          <ac:chgData name="Ethan Irons" userId="6f6e2f01-ea19-4a4a-bc47-1e970a349fc0" providerId="ADAL" clId="{B0308CD2-C78A-445C-9038-BAAAF263C0C1}" dt="2022-05-31T17:28:50.806" v="89" actId="20577"/>
          <ac:spMkLst>
            <pc:docMk/>
            <pc:sldMk cId="536362314" sldId="259"/>
            <ac:spMk id="4" creationId="{BBD2CB06-A147-4F85-8847-93DDA5AE8658}"/>
          </ac:spMkLst>
        </pc:spChg>
      </pc:sldChg>
    </pc:docChg>
  </pc:docChgLst>
  <pc:docChgLst>
    <pc:chgData name="Rishabh Mathur" userId="S::rimathur@microsoft.com::085a90ad-ff62-452d-9cc6-fb668aecc57d" providerId="AD" clId="Web-{891809D4-4F3A-F9A3-6BB1-5581599076CB}"/>
    <pc:docChg chg="modSld">
      <pc:chgData name="Rishabh Mathur" userId="S::rimathur@microsoft.com::085a90ad-ff62-452d-9cc6-fb668aecc57d" providerId="AD" clId="Web-{891809D4-4F3A-F9A3-6BB1-5581599076CB}" dt="2022-04-26T19:44:47.859" v="6" actId="20577"/>
      <pc:docMkLst>
        <pc:docMk/>
      </pc:docMkLst>
      <pc:sldChg chg="modSp">
        <pc:chgData name="Rishabh Mathur" userId="S::rimathur@microsoft.com::085a90ad-ff62-452d-9cc6-fb668aecc57d" providerId="AD" clId="Web-{891809D4-4F3A-F9A3-6BB1-5581599076CB}" dt="2022-04-26T19:44:47.859" v="6" actId="20577"/>
        <pc:sldMkLst>
          <pc:docMk/>
          <pc:sldMk cId="3740213009" sldId="264"/>
        </pc:sldMkLst>
        <pc:spChg chg="mod">
          <ac:chgData name="Rishabh Mathur" userId="S::rimathur@microsoft.com::085a90ad-ff62-452d-9cc6-fb668aecc57d" providerId="AD" clId="Web-{891809D4-4F3A-F9A3-6BB1-5581599076CB}" dt="2022-04-26T19:44:47.859" v="6" actId="20577"/>
          <ac:spMkLst>
            <pc:docMk/>
            <pc:sldMk cId="3740213009" sldId="264"/>
            <ac:spMk id="5" creationId="{6A9544EC-B198-443C-BBEE-4CBEFB84449F}"/>
          </ac:spMkLst>
        </pc:spChg>
      </pc:sldChg>
    </pc:docChg>
  </pc:docChgLst>
  <pc:docChgLst>
    <pc:chgData name="Rishabh Mathur" userId="S::rimathur@microsoft.com::085a90ad-ff62-452d-9cc6-fb668aecc57d" providerId="AD" clId="Web-{251EA151-0D5E-C908-9720-0F28A29C3AFE}"/>
    <pc:docChg chg="modSld">
      <pc:chgData name="Rishabh Mathur" userId="S::rimathur@microsoft.com::085a90ad-ff62-452d-9cc6-fb668aecc57d" providerId="AD" clId="Web-{251EA151-0D5E-C908-9720-0F28A29C3AFE}" dt="2019-06-18T00:08:57.221" v="43" actId="20577"/>
      <pc:docMkLst>
        <pc:docMk/>
      </pc:docMkLst>
      <pc:sldChg chg="modSp">
        <pc:chgData name="Rishabh Mathur" userId="S::rimathur@microsoft.com::085a90ad-ff62-452d-9cc6-fb668aecc57d" providerId="AD" clId="Web-{251EA151-0D5E-C908-9720-0F28A29C3AFE}" dt="2019-06-18T00:08:57.221" v="42" actId="20577"/>
        <pc:sldMkLst>
          <pc:docMk/>
          <pc:sldMk cId="3740213009" sldId="264"/>
        </pc:sldMkLst>
        <pc:spChg chg="mod">
          <ac:chgData name="Rishabh Mathur" userId="S::rimathur@microsoft.com::085a90ad-ff62-452d-9cc6-fb668aecc57d" providerId="AD" clId="Web-{251EA151-0D5E-C908-9720-0F28A29C3AFE}" dt="2019-06-18T00:08:57.221" v="42" actId="20577"/>
          <ac:spMkLst>
            <pc:docMk/>
            <pc:sldMk cId="3740213009" sldId="264"/>
            <ac:spMk id="5" creationId="{6A9544EC-B198-443C-BBEE-4CBEFB84449F}"/>
          </ac:spMkLst>
        </pc:spChg>
      </pc:sldChg>
    </pc:docChg>
  </pc:docChgLst>
  <pc:docChgLst>
    <pc:chgData name="Nathan Boothe" userId="S::naboothe@microsoft.com::4c7fa73f-7f07-4ebc-8e24-b897c561fa3d" providerId="AD" clId="Web-{02D7E18F-8B3F-DFED-F85C-1435A9166FE3}"/>
    <pc:docChg chg="modSld">
      <pc:chgData name="Nathan Boothe" userId="S::naboothe@microsoft.com::4c7fa73f-7f07-4ebc-8e24-b897c561fa3d" providerId="AD" clId="Web-{02D7E18F-8B3F-DFED-F85C-1435A9166FE3}" dt="2022-08-12T15:22:02.461" v="2" actId="20577"/>
      <pc:docMkLst>
        <pc:docMk/>
      </pc:docMkLst>
      <pc:sldChg chg="modSp">
        <pc:chgData name="Nathan Boothe" userId="S::naboothe@microsoft.com::4c7fa73f-7f07-4ebc-8e24-b897c561fa3d" providerId="AD" clId="Web-{02D7E18F-8B3F-DFED-F85C-1435A9166FE3}" dt="2022-08-12T15:22:02.461" v="2" actId="20577"/>
        <pc:sldMkLst>
          <pc:docMk/>
          <pc:sldMk cId="553487704" sldId="261"/>
        </pc:sldMkLst>
        <pc:spChg chg="mod">
          <ac:chgData name="Nathan Boothe" userId="S::naboothe@microsoft.com::4c7fa73f-7f07-4ebc-8e24-b897c561fa3d" providerId="AD" clId="Web-{02D7E18F-8B3F-DFED-F85C-1435A9166FE3}" dt="2022-08-12T15:22:02.461" v="2" actId="20577"/>
          <ac:spMkLst>
            <pc:docMk/>
            <pc:sldMk cId="553487704" sldId="261"/>
            <ac:spMk id="2" creationId="{3C71DD2D-188C-4A89-9429-FEB27FB8BDB7}"/>
          </ac:spMkLst>
        </pc:spChg>
      </pc:sldChg>
    </pc:docChg>
  </pc:docChgLst>
  <pc:docChgLst>
    <pc:chgData name="Ethan Irons" userId="6f6e2f01-ea19-4a4a-bc47-1e970a349fc0" providerId="ADAL" clId="{8C31D5D8-8105-4B6D-BECD-49A5BA9AC668}"/>
    <pc:docChg chg="modSld">
      <pc:chgData name="Ethan Irons" userId="6f6e2f01-ea19-4a4a-bc47-1e970a349fc0" providerId="ADAL" clId="{8C31D5D8-8105-4B6D-BECD-49A5BA9AC668}" dt="2022-10-12T13:04:08.812" v="0" actId="729"/>
      <pc:docMkLst>
        <pc:docMk/>
      </pc:docMkLst>
      <pc:sldChg chg="mod modShow">
        <pc:chgData name="Ethan Irons" userId="6f6e2f01-ea19-4a4a-bc47-1e970a349fc0" providerId="ADAL" clId="{8C31D5D8-8105-4B6D-BECD-49A5BA9AC668}" dt="2022-10-12T13:04:08.812" v="0" actId="729"/>
        <pc:sldMkLst>
          <pc:docMk/>
          <pc:sldMk cId="880252589" sldId="257"/>
        </pc:sldMkLst>
      </pc:sldChg>
    </pc:docChg>
  </pc:docChgLst>
  <pc:docChgLst>
    <pc:chgData name="Ethan Irons" userId="6f6e2f01-ea19-4a4a-bc47-1e970a349fc0" providerId="ADAL" clId="{4DA967D2-6854-4D05-8E6B-FA5747748B17}"/>
    <pc:docChg chg="custSel modSld">
      <pc:chgData name="Ethan Irons" userId="6f6e2f01-ea19-4a4a-bc47-1e970a349fc0" providerId="ADAL" clId="{4DA967D2-6854-4D05-8E6B-FA5747748B17}" dt="2022-08-31T11:54:39.520" v="176" actId="20577"/>
      <pc:docMkLst>
        <pc:docMk/>
      </pc:docMkLst>
      <pc:sldChg chg="modSp mod">
        <pc:chgData name="Ethan Irons" userId="6f6e2f01-ea19-4a4a-bc47-1e970a349fc0" providerId="ADAL" clId="{4DA967D2-6854-4D05-8E6B-FA5747748B17}" dt="2022-08-31T11:54:39.520" v="176" actId="20577"/>
        <pc:sldMkLst>
          <pc:docMk/>
          <pc:sldMk cId="536362314" sldId="259"/>
        </pc:sldMkLst>
        <pc:spChg chg="mod">
          <ac:chgData name="Ethan Irons" userId="6f6e2f01-ea19-4a4a-bc47-1e970a349fc0" providerId="ADAL" clId="{4DA967D2-6854-4D05-8E6B-FA5747748B17}" dt="2022-08-31T11:54:18.713" v="142" actId="20577"/>
          <ac:spMkLst>
            <pc:docMk/>
            <pc:sldMk cId="536362314" sldId="259"/>
            <ac:spMk id="4" creationId="{BBD2CB06-A147-4F85-8847-93DDA5AE8658}"/>
          </ac:spMkLst>
        </pc:spChg>
        <pc:spChg chg="mod">
          <ac:chgData name="Ethan Irons" userId="6f6e2f01-ea19-4a4a-bc47-1e970a349fc0" providerId="ADAL" clId="{4DA967D2-6854-4D05-8E6B-FA5747748B17}" dt="2022-08-31T11:54:39.520" v="176" actId="20577"/>
          <ac:spMkLst>
            <pc:docMk/>
            <pc:sldMk cId="536362314" sldId="259"/>
            <ac:spMk id="5" creationId="{44A0223B-78D9-4683-917D-6C354582F47B}"/>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image" Target="../media/image6.png"/><Relationship Id="rId4" Type="http://schemas.openxmlformats.org/officeDocument/2006/relationships/image" Target="../media/image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image" Target="../media/image6.png"/><Relationship Id="rId4"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186C0E-AC4C-4962-BFAE-E38C724D5D99}" type="doc">
      <dgm:prSet loTypeId="urn:microsoft.com/office/officeart/2005/8/layout/pList1" loCatId="list" qsTypeId="urn:microsoft.com/office/officeart/2005/8/quickstyle/simple1" qsCatId="simple" csTypeId="urn:microsoft.com/office/officeart/2005/8/colors/accent2_1" csCatId="accent2" phldr="1"/>
      <dgm:spPr/>
      <dgm:t>
        <a:bodyPr/>
        <a:lstStyle/>
        <a:p>
          <a:endParaRPr lang="en-US"/>
        </a:p>
      </dgm:t>
    </dgm:pt>
    <dgm:pt modelId="{BC143FBC-7EEB-4783-83C5-2E09441D328A}">
      <dgm:prSet phldrT="[Text]"/>
      <dgm:spPr>
        <a:xfrm>
          <a:off x="1162719" y="1537295"/>
          <a:ext cx="2230889" cy="827659"/>
        </a:xfrm>
        <a:prstGeom prst="rect">
          <a:avLst/>
        </a:prstGeom>
        <a:noFill/>
        <a:ln>
          <a:noFill/>
        </a:ln>
        <a:effectLst/>
      </dgm:spPr>
      <dgm:t>
        <a:bodyPr/>
        <a:lstStyle/>
        <a:p>
          <a:pPr algn="ctr"/>
          <a:r>
            <a:rPr lang="en-US" dirty="0">
              <a:solidFill>
                <a:srgbClr val="000000"/>
              </a:solidFill>
              <a:latin typeface="Segoe UI"/>
              <a:ea typeface="+mn-ea"/>
              <a:cs typeface="+mn-cs"/>
            </a:rPr>
            <a:t>Hours</a:t>
          </a:r>
        </a:p>
      </dgm:t>
    </dgm:pt>
    <dgm:pt modelId="{7936DF8A-AD03-47D0-BD5C-0146074625B1}" type="parTrans" cxnId="{B7F2D9D5-CC5E-4FA5-AB8B-42D152DD1432}">
      <dgm:prSet/>
      <dgm:spPr/>
      <dgm:t>
        <a:bodyPr/>
        <a:lstStyle/>
        <a:p>
          <a:pPr algn="ctr"/>
          <a:endParaRPr lang="en-US"/>
        </a:p>
      </dgm:t>
    </dgm:pt>
    <dgm:pt modelId="{1E65A3F0-B0C7-40FA-9C2B-1C4A87910743}" type="sibTrans" cxnId="{B7F2D9D5-CC5E-4FA5-AB8B-42D152DD1432}">
      <dgm:prSet/>
      <dgm:spPr/>
      <dgm:t>
        <a:bodyPr/>
        <a:lstStyle/>
        <a:p>
          <a:pPr algn="ctr"/>
          <a:endParaRPr lang="en-US"/>
        </a:p>
      </dgm:t>
    </dgm:pt>
    <dgm:pt modelId="{57D49A6E-1006-4004-882D-C529345D1C61}">
      <dgm:prSet phldrT="[Text]"/>
      <dgm:spPr>
        <a:xfrm>
          <a:off x="3616791" y="1537295"/>
          <a:ext cx="2230889" cy="827659"/>
        </a:xfrm>
        <a:prstGeom prst="rect">
          <a:avLst/>
        </a:prstGeom>
        <a:noFill/>
        <a:ln>
          <a:noFill/>
        </a:ln>
        <a:effectLst/>
      </dgm:spPr>
      <dgm:t>
        <a:bodyPr/>
        <a:lstStyle/>
        <a:p>
          <a:pPr algn="ctr"/>
          <a:r>
            <a:rPr lang="en-US" dirty="0">
              <a:solidFill>
                <a:srgbClr val="000000"/>
              </a:solidFill>
              <a:latin typeface="Segoe UI"/>
              <a:ea typeface="+mn-ea"/>
              <a:cs typeface="+mn-cs"/>
            </a:rPr>
            <a:t>Restrooms</a:t>
          </a:r>
        </a:p>
      </dgm:t>
    </dgm:pt>
    <dgm:pt modelId="{0FF54C67-5D4D-4711-881C-7AAC2BC8542A}" type="parTrans" cxnId="{2D202C76-8E54-4579-B9AC-4EAEDDD022E6}">
      <dgm:prSet/>
      <dgm:spPr/>
      <dgm:t>
        <a:bodyPr/>
        <a:lstStyle/>
        <a:p>
          <a:pPr algn="ctr"/>
          <a:endParaRPr lang="en-US"/>
        </a:p>
      </dgm:t>
    </dgm:pt>
    <dgm:pt modelId="{52EEE32B-331C-4716-9203-C38757342F91}" type="sibTrans" cxnId="{2D202C76-8E54-4579-B9AC-4EAEDDD022E6}">
      <dgm:prSet/>
      <dgm:spPr/>
      <dgm:t>
        <a:bodyPr/>
        <a:lstStyle/>
        <a:p>
          <a:pPr algn="ctr"/>
          <a:endParaRPr lang="en-US"/>
        </a:p>
      </dgm:t>
    </dgm:pt>
    <dgm:pt modelId="{201E7A3B-C6E2-4465-B865-085E7047BFC2}">
      <dgm:prSet phldrT="[Text]"/>
      <dgm:spPr>
        <a:xfrm>
          <a:off x="1162719" y="4125127"/>
          <a:ext cx="2230889" cy="827659"/>
        </a:xfrm>
        <a:prstGeom prst="rect">
          <a:avLst/>
        </a:prstGeom>
        <a:noFill/>
        <a:ln>
          <a:noFill/>
        </a:ln>
        <a:effectLst/>
      </dgm:spPr>
      <dgm:t>
        <a:bodyPr/>
        <a:lstStyle/>
        <a:p>
          <a:pPr algn="ctr"/>
          <a:r>
            <a:rPr lang="en-US" dirty="0">
              <a:solidFill>
                <a:srgbClr val="000000"/>
              </a:solidFill>
              <a:latin typeface="Segoe UI"/>
              <a:ea typeface="+mn-ea"/>
              <a:cs typeface="+mn-cs"/>
            </a:rPr>
            <a:t>Meals</a:t>
          </a:r>
        </a:p>
      </dgm:t>
    </dgm:pt>
    <dgm:pt modelId="{2AD9828B-84E0-46E6-BD78-095E57622215}" type="parTrans" cxnId="{DFA8518C-1781-49F1-92B5-67D7F38AEF72}">
      <dgm:prSet/>
      <dgm:spPr/>
      <dgm:t>
        <a:bodyPr/>
        <a:lstStyle/>
        <a:p>
          <a:pPr algn="ctr"/>
          <a:endParaRPr lang="en-US"/>
        </a:p>
      </dgm:t>
    </dgm:pt>
    <dgm:pt modelId="{FB286B5D-57F7-4A3E-895F-3B5645830D82}" type="sibTrans" cxnId="{DFA8518C-1781-49F1-92B5-67D7F38AEF72}">
      <dgm:prSet/>
      <dgm:spPr/>
      <dgm:t>
        <a:bodyPr/>
        <a:lstStyle/>
        <a:p>
          <a:pPr algn="ctr"/>
          <a:endParaRPr lang="en-US"/>
        </a:p>
      </dgm:t>
    </dgm:pt>
    <dgm:pt modelId="{750D14F7-6D7A-4D7E-812A-A164129FF00B}">
      <dgm:prSet phldrT="[Text]"/>
      <dgm:spPr>
        <a:xfrm>
          <a:off x="3616791" y="4125127"/>
          <a:ext cx="2230889" cy="827659"/>
        </a:xfrm>
        <a:prstGeom prst="rect">
          <a:avLst/>
        </a:prstGeom>
        <a:noFill/>
        <a:ln>
          <a:noFill/>
        </a:ln>
        <a:effectLst/>
      </dgm:spPr>
      <dgm:t>
        <a:bodyPr/>
        <a:lstStyle/>
        <a:p>
          <a:pPr algn="ctr"/>
          <a:r>
            <a:rPr lang="en-US" dirty="0">
              <a:solidFill>
                <a:srgbClr val="000000"/>
              </a:solidFill>
              <a:latin typeface="Segoe UI"/>
              <a:ea typeface="+mn-ea"/>
              <a:cs typeface="+mn-cs"/>
            </a:rPr>
            <a:t>Devices</a:t>
          </a:r>
        </a:p>
      </dgm:t>
    </dgm:pt>
    <dgm:pt modelId="{916B0F61-275D-4C69-AD7D-1C062AFF7B53}" type="parTrans" cxnId="{AA0FC426-1510-4974-B4EA-31B7ECF616EB}">
      <dgm:prSet/>
      <dgm:spPr/>
      <dgm:t>
        <a:bodyPr/>
        <a:lstStyle/>
        <a:p>
          <a:pPr algn="ctr"/>
          <a:endParaRPr lang="en-US"/>
        </a:p>
      </dgm:t>
    </dgm:pt>
    <dgm:pt modelId="{A6B5C3FD-9BAA-4C22-9E37-1657B3D3AC91}" type="sibTrans" cxnId="{AA0FC426-1510-4974-B4EA-31B7ECF616EB}">
      <dgm:prSet/>
      <dgm:spPr/>
      <dgm:t>
        <a:bodyPr/>
        <a:lstStyle/>
        <a:p>
          <a:pPr algn="ctr"/>
          <a:endParaRPr lang="en-US"/>
        </a:p>
      </dgm:t>
    </dgm:pt>
    <dgm:pt modelId="{EBE42E02-C862-4B44-A097-FE7B08D7B59C}" type="pres">
      <dgm:prSet presAssocID="{0B186C0E-AC4C-4962-BFAE-E38C724D5D99}" presName="Name0" presStyleCnt="0">
        <dgm:presLayoutVars>
          <dgm:dir/>
          <dgm:resizeHandles val="exact"/>
        </dgm:presLayoutVars>
      </dgm:prSet>
      <dgm:spPr/>
    </dgm:pt>
    <dgm:pt modelId="{C00F9021-0224-4029-B37B-89BC994FD327}" type="pres">
      <dgm:prSet presAssocID="{BC143FBC-7EEB-4783-83C5-2E09441D328A}" presName="compNode" presStyleCnt="0"/>
      <dgm:spPr/>
    </dgm:pt>
    <dgm:pt modelId="{EABB0266-C890-4A2C-B340-00B7560E1891}" type="pres">
      <dgm:prSet presAssocID="{BC143FBC-7EEB-4783-83C5-2E09441D328A}" presName="pictRect" presStyleLbl="node1" presStyleIdx="0" presStyleCnt="4"/>
      <dgm:spPr>
        <a:xfrm>
          <a:off x="1162719" y="212"/>
          <a:ext cx="2230889" cy="1537082"/>
        </a:xfrm>
        <a:prstGeom prst="roundRect">
          <a:avLst/>
        </a:prstGeom>
        <a:blipFill rotWithShape="1">
          <a:blip xmlns:r="http://schemas.openxmlformats.org/officeDocument/2006/relationships" r:embed="rId1"/>
          <a:stretch>
            <a:fillRect/>
          </a:stretch>
        </a:blipFill>
        <a:ln w="25400" cap="flat" cmpd="sng" algn="ctr">
          <a:solidFill>
            <a:srgbClr val="15AEEF">
              <a:shade val="80000"/>
              <a:hueOff val="0"/>
              <a:satOff val="0"/>
              <a:lumOff val="0"/>
              <a:alphaOff val="0"/>
            </a:srgbClr>
          </a:solidFill>
          <a:prstDash val="solid"/>
        </a:ln>
        <a:effectLst/>
      </dgm:spPr>
    </dgm:pt>
    <dgm:pt modelId="{970482E2-9D27-41D2-92DD-0FC12575E2B8}" type="pres">
      <dgm:prSet presAssocID="{BC143FBC-7EEB-4783-83C5-2E09441D328A}" presName="textRect" presStyleLbl="revTx" presStyleIdx="0" presStyleCnt="4">
        <dgm:presLayoutVars>
          <dgm:bulletEnabled val="1"/>
        </dgm:presLayoutVars>
      </dgm:prSet>
      <dgm:spPr/>
    </dgm:pt>
    <dgm:pt modelId="{FC922125-C394-4E5C-9CBF-01D727B5446D}" type="pres">
      <dgm:prSet presAssocID="{1E65A3F0-B0C7-40FA-9C2B-1C4A87910743}" presName="sibTrans" presStyleLbl="sibTrans2D1" presStyleIdx="0" presStyleCnt="0"/>
      <dgm:spPr/>
    </dgm:pt>
    <dgm:pt modelId="{E201A633-4E2B-4AD9-B185-7B531974A708}" type="pres">
      <dgm:prSet presAssocID="{57D49A6E-1006-4004-882D-C529345D1C61}" presName="compNode" presStyleCnt="0"/>
      <dgm:spPr/>
    </dgm:pt>
    <dgm:pt modelId="{3A2D653E-865A-4826-AD5E-A21CE359750E}" type="pres">
      <dgm:prSet presAssocID="{57D49A6E-1006-4004-882D-C529345D1C61}" presName="pictRect" presStyleLbl="node1" presStyleIdx="1" presStyleCnt="4"/>
      <dgm:spPr>
        <a:xfrm>
          <a:off x="3616791" y="212"/>
          <a:ext cx="2230889" cy="1537082"/>
        </a:xfrm>
        <a:prstGeom prst="roundRect">
          <a:avLst/>
        </a:prstGeom>
        <a:blipFill rotWithShape="1">
          <a:blip xmlns:r="http://schemas.openxmlformats.org/officeDocument/2006/relationships" r:embed="rId2"/>
          <a:stretch>
            <a:fillRect/>
          </a:stretch>
        </a:blipFill>
        <a:ln w="25400" cap="flat" cmpd="sng" algn="ctr">
          <a:solidFill>
            <a:srgbClr val="15AEEF">
              <a:shade val="80000"/>
              <a:hueOff val="0"/>
              <a:satOff val="0"/>
              <a:lumOff val="0"/>
              <a:alphaOff val="0"/>
            </a:srgbClr>
          </a:solidFill>
          <a:prstDash val="solid"/>
        </a:ln>
        <a:effectLst/>
      </dgm:spPr>
    </dgm:pt>
    <dgm:pt modelId="{4FC3448B-A65C-44E4-BF57-4CB3640E0A66}" type="pres">
      <dgm:prSet presAssocID="{57D49A6E-1006-4004-882D-C529345D1C61}" presName="textRect" presStyleLbl="revTx" presStyleIdx="1" presStyleCnt="4">
        <dgm:presLayoutVars>
          <dgm:bulletEnabled val="1"/>
        </dgm:presLayoutVars>
      </dgm:prSet>
      <dgm:spPr/>
    </dgm:pt>
    <dgm:pt modelId="{E9C986E1-4B0F-41DC-A75B-4F2128F4A579}" type="pres">
      <dgm:prSet presAssocID="{52EEE32B-331C-4716-9203-C38757342F91}" presName="sibTrans" presStyleLbl="sibTrans2D1" presStyleIdx="0" presStyleCnt="0"/>
      <dgm:spPr/>
    </dgm:pt>
    <dgm:pt modelId="{8D8D9DA6-03CC-4C4A-926C-C496FB1C7BF1}" type="pres">
      <dgm:prSet presAssocID="{201E7A3B-C6E2-4465-B865-085E7047BFC2}" presName="compNode" presStyleCnt="0"/>
      <dgm:spPr/>
    </dgm:pt>
    <dgm:pt modelId="{B596AEDC-B590-4FFC-81A1-F1C473C83A52}" type="pres">
      <dgm:prSet presAssocID="{201E7A3B-C6E2-4465-B865-085E7047BFC2}" presName="pictRect" presStyleLbl="node1" presStyleIdx="2" presStyleCnt="4"/>
      <dgm:spPr>
        <a:xfrm>
          <a:off x="1162719" y="2588044"/>
          <a:ext cx="2230889" cy="1537082"/>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25400" cap="flat" cmpd="sng" algn="ctr">
          <a:solidFill>
            <a:srgbClr val="15AEEF">
              <a:shade val="80000"/>
              <a:hueOff val="0"/>
              <a:satOff val="0"/>
              <a:lumOff val="0"/>
              <a:alphaOff val="0"/>
            </a:srgbClr>
          </a:solidFill>
          <a:prstDash val="solid"/>
        </a:ln>
        <a:effectLst/>
      </dgm:spPr>
    </dgm:pt>
    <dgm:pt modelId="{071525E2-77D8-4743-8588-8D42742E87DA}" type="pres">
      <dgm:prSet presAssocID="{201E7A3B-C6E2-4465-B865-085E7047BFC2}" presName="textRect" presStyleLbl="revTx" presStyleIdx="2" presStyleCnt="4">
        <dgm:presLayoutVars>
          <dgm:bulletEnabled val="1"/>
        </dgm:presLayoutVars>
      </dgm:prSet>
      <dgm:spPr/>
    </dgm:pt>
    <dgm:pt modelId="{8ECB8573-B607-42DD-AD82-E363BC297680}" type="pres">
      <dgm:prSet presAssocID="{FB286B5D-57F7-4A3E-895F-3B5645830D82}" presName="sibTrans" presStyleLbl="sibTrans2D1" presStyleIdx="0" presStyleCnt="0"/>
      <dgm:spPr/>
    </dgm:pt>
    <dgm:pt modelId="{484375E1-3AD3-4D30-8AB6-9DBA17B7AAFD}" type="pres">
      <dgm:prSet presAssocID="{750D14F7-6D7A-4D7E-812A-A164129FF00B}" presName="compNode" presStyleCnt="0"/>
      <dgm:spPr/>
    </dgm:pt>
    <dgm:pt modelId="{34D7395F-CA8C-4679-99DB-E995243295C9}" type="pres">
      <dgm:prSet presAssocID="{750D14F7-6D7A-4D7E-812A-A164129FF00B}" presName="pictRect" presStyleLbl="node1" presStyleIdx="3" presStyleCnt="4"/>
      <dgm:spPr>
        <a:xfrm>
          <a:off x="3616791" y="2588044"/>
          <a:ext cx="2230889" cy="1537082"/>
        </a:xfrm>
        <a:prstGeom prst="round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25400" cap="flat" cmpd="sng" algn="ctr">
          <a:solidFill>
            <a:srgbClr val="15AEEF">
              <a:shade val="80000"/>
              <a:hueOff val="0"/>
              <a:satOff val="0"/>
              <a:lumOff val="0"/>
              <a:alphaOff val="0"/>
            </a:srgbClr>
          </a:solidFill>
          <a:prstDash val="solid"/>
        </a:ln>
        <a:effectLst/>
      </dgm:spPr>
    </dgm:pt>
    <dgm:pt modelId="{A73C5556-485C-46E6-84B6-B5292D93BC8C}" type="pres">
      <dgm:prSet presAssocID="{750D14F7-6D7A-4D7E-812A-A164129FF00B}" presName="textRect" presStyleLbl="revTx" presStyleIdx="3" presStyleCnt="4">
        <dgm:presLayoutVars>
          <dgm:bulletEnabled val="1"/>
        </dgm:presLayoutVars>
      </dgm:prSet>
      <dgm:spPr/>
    </dgm:pt>
  </dgm:ptLst>
  <dgm:cxnLst>
    <dgm:cxn modelId="{F1D6CA17-12E8-44EB-9080-DDF8E36EA873}" type="presOf" srcId="{57D49A6E-1006-4004-882D-C529345D1C61}" destId="{4FC3448B-A65C-44E4-BF57-4CB3640E0A66}" srcOrd="0" destOrd="0" presId="urn:microsoft.com/office/officeart/2005/8/layout/pList1"/>
    <dgm:cxn modelId="{AA0FC426-1510-4974-B4EA-31B7ECF616EB}" srcId="{0B186C0E-AC4C-4962-BFAE-E38C724D5D99}" destId="{750D14F7-6D7A-4D7E-812A-A164129FF00B}" srcOrd="3" destOrd="0" parTransId="{916B0F61-275D-4C69-AD7D-1C062AFF7B53}" sibTransId="{A6B5C3FD-9BAA-4C22-9E37-1657B3D3AC91}"/>
    <dgm:cxn modelId="{65A6B647-0FC2-41C8-AEB2-298E4D70B46B}" type="presOf" srcId="{1E65A3F0-B0C7-40FA-9C2B-1C4A87910743}" destId="{FC922125-C394-4E5C-9CBF-01D727B5446D}" srcOrd="0" destOrd="0" presId="urn:microsoft.com/office/officeart/2005/8/layout/pList1"/>
    <dgm:cxn modelId="{224E4B53-AF27-43BD-8868-42D16916ADAA}" type="presOf" srcId="{0B186C0E-AC4C-4962-BFAE-E38C724D5D99}" destId="{EBE42E02-C862-4B44-A097-FE7B08D7B59C}" srcOrd="0" destOrd="0" presId="urn:microsoft.com/office/officeart/2005/8/layout/pList1"/>
    <dgm:cxn modelId="{2D202C76-8E54-4579-B9AC-4EAEDDD022E6}" srcId="{0B186C0E-AC4C-4962-BFAE-E38C724D5D99}" destId="{57D49A6E-1006-4004-882D-C529345D1C61}" srcOrd="1" destOrd="0" parTransId="{0FF54C67-5D4D-4711-881C-7AAC2BC8542A}" sibTransId="{52EEE32B-331C-4716-9203-C38757342F91}"/>
    <dgm:cxn modelId="{9C927D58-B1DF-453A-8F5E-B2223B97D9CF}" type="presOf" srcId="{52EEE32B-331C-4716-9203-C38757342F91}" destId="{E9C986E1-4B0F-41DC-A75B-4F2128F4A579}" srcOrd="0" destOrd="0" presId="urn:microsoft.com/office/officeart/2005/8/layout/pList1"/>
    <dgm:cxn modelId="{DFA8518C-1781-49F1-92B5-67D7F38AEF72}" srcId="{0B186C0E-AC4C-4962-BFAE-E38C724D5D99}" destId="{201E7A3B-C6E2-4465-B865-085E7047BFC2}" srcOrd="2" destOrd="0" parTransId="{2AD9828B-84E0-46E6-BD78-095E57622215}" sibTransId="{FB286B5D-57F7-4A3E-895F-3B5645830D82}"/>
    <dgm:cxn modelId="{EFA6A692-25EC-45DC-A1E3-BAA7D543D055}" type="presOf" srcId="{FB286B5D-57F7-4A3E-895F-3B5645830D82}" destId="{8ECB8573-B607-42DD-AD82-E363BC297680}" srcOrd="0" destOrd="0" presId="urn:microsoft.com/office/officeart/2005/8/layout/pList1"/>
    <dgm:cxn modelId="{0A58CC98-1404-46D9-97B7-D3F0D8DA1BCF}" type="presOf" srcId="{750D14F7-6D7A-4D7E-812A-A164129FF00B}" destId="{A73C5556-485C-46E6-84B6-B5292D93BC8C}" srcOrd="0" destOrd="0" presId="urn:microsoft.com/office/officeart/2005/8/layout/pList1"/>
    <dgm:cxn modelId="{0620B7CD-4580-4C37-BDCB-8BC0AA3F6163}" type="presOf" srcId="{201E7A3B-C6E2-4465-B865-085E7047BFC2}" destId="{071525E2-77D8-4743-8588-8D42742E87DA}" srcOrd="0" destOrd="0" presId="urn:microsoft.com/office/officeart/2005/8/layout/pList1"/>
    <dgm:cxn modelId="{B7F2D9D5-CC5E-4FA5-AB8B-42D152DD1432}" srcId="{0B186C0E-AC4C-4962-BFAE-E38C724D5D99}" destId="{BC143FBC-7EEB-4783-83C5-2E09441D328A}" srcOrd="0" destOrd="0" parTransId="{7936DF8A-AD03-47D0-BD5C-0146074625B1}" sibTransId="{1E65A3F0-B0C7-40FA-9C2B-1C4A87910743}"/>
    <dgm:cxn modelId="{A949F0F2-79C0-4650-B009-DB427EA7F860}" type="presOf" srcId="{BC143FBC-7EEB-4783-83C5-2E09441D328A}" destId="{970482E2-9D27-41D2-92DD-0FC12575E2B8}" srcOrd="0" destOrd="0" presId="urn:microsoft.com/office/officeart/2005/8/layout/pList1"/>
    <dgm:cxn modelId="{8E13B5BE-08E3-48DA-80F5-3E63D27E41D1}" type="presParOf" srcId="{EBE42E02-C862-4B44-A097-FE7B08D7B59C}" destId="{C00F9021-0224-4029-B37B-89BC994FD327}" srcOrd="0" destOrd="0" presId="urn:microsoft.com/office/officeart/2005/8/layout/pList1"/>
    <dgm:cxn modelId="{D6F3C1F9-527F-43D0-89E6-2DACF8890A6E}" type="presParOf" srcId="{C00F9021-0224-4029-B37B-89BC994FD327}" destId="{EABB0266-C890-4A2C-B340-00B7560E1891}" srcOrd="0" destOrd="0" presId="urn:microsoft.com/office/officeart/2005/8/layout/pList1"/>
    <dgm:cxn modelId="{8E8A7057-C9E3-4CCC-BD81-6AF4E75182F2}" type="presParOf" srcId="{C00F9021-0224-4029-B37B-89BC994FD327}" destId="{970482E2-9D27-41D2-92DD-0FC12575E2B8}" srcOrd="1" destOrd="0" presId="urn:microsoft.com/office/officeart/2005/8/layout/pList1"/>
    <dgm:cxn modelId="{094864FB-B430-4C6A-8B93-3144B97C2065}" type="presParOf" srcId="{EBE42E02-C862-4B44-A097-FE7B08D7B59C}" destId="{FC922125-C394-4E5C-9CBF-01D727B5446D}" srcOrd="1" destOrd="0" presId="urn:microsoft.com/office/officeart/2005/8/layout/pList1"/>
    <dgm:cxn modelId="{5A420BD7-3901-47E0-A5BA-0CE17DD843F7}" type="presParOf" srcId="{EBE42E02-C862-4B44-A097-FE7B08D7B59C}" destId="{E201A633-4E2B-4AD9-B185-7B531974A708}" srcOrd="2" destOrd="0" presId="urn:microsoft.com/office/officeart/2005/8/layout/pList1"/>
    <dgm:cxn modelId="{3C1DA7EC-AD41-4187-8DC3-F6D73544F810}" type="presParOf" srcId="{E201A633-4E2B-4AD9-B185-7B531974A708}" destId="{3A2D653E-865A-4826-AD5E-A21CE359750E}" srcOrd="0" destOrd="0" presId="urn:microsoft.com/office/officeart/2005/8/layout/pList1"/>
    <dgm:cxn modelId="{26BC5215-E757-484F-A4A1-36FDA8E8C690}" type="presParOf" srcId="{E201A633-4E2B-4AD9-B185-7B531974A708}" destId="{4FC3448B-A65C-44E4-BF57-4CB3640E0A66}" srcOrd="1" destOrd="0" presId="urn:microsoft.com/office/officeart/2005/8/layout/pList1"/>
    <dgm:cxn modelId="{A73BCD59-ADF5-4C0D-9652-20AA81DCDA44}" type="presParOf" srcId="{EBE42E02-C862-4B44-A097-FE7B08D7B59C}" destId="{E9C986E1-4B0F-41DC-A75B-4F2128F4A579}" srcOrd="3" destOrd="0" presId="urn:microsoft.com/office/officeart/2005/8/layout/pList1"/>
    <dgm:cxn modelId="{1399AA03-B386-4EB4-B8B8-EBF96DFCA24A}" type="presParOf" srcId="{EBE42E02-C862-4B44-A097-FE7B08D7B59C}" destId="{8D8D9DA6-03CC-4C4A-926C-C496FB1C7BF1}" srcOrd="4" destOrd="0" presId="urn:microsoft.com/office/officeart/2005/8/layout/pList1"/>
    <dgm:cxn modelId="{0578FA2C-F323-407C-A07B-DAF988D26B90}" type="presParOf" srcId="{8D8D9DA6-03CC-4C4A-926C-C496FB1C7BF1}" destId="{B596AEDC-B590-4FFC-81A1-F1C473C83A52}" srcOrd="0" destOrd="0" presId="urn:microsoft.com/office/officeart/2005/8/layout/pList1"/>
    <dgm:cxn modelId="{E828F996-32C1-408F-BD77-144666DE8BA1}" type="presParOf" srcId="{8D8D9DA6-03CC-4C4A-926C-C496FB1C7BF1}" destId="{071525E2-77D8-4743-8588-8D42742E87DA}" srcOrd="1" destOrd="0" presId="urn:microsoft.com/office/officeart/2005/8/layout/pList1"/>
    <dgm:cxn modelId="{356D2A80-89F7-4C66-BA4A-DC7B3EE1BCE4}" type="presParOf" srcId="{EBE42E02-C862-4B44-A097-FE7B08D7B59C}" destId="{8ECB8573-B607-42DD-AD82-E363BC297680}" srcOrd="5" destOrd="0" presId="urn:microsoft.com/office/officeart/2005/8/layout/pList1"/>
    <dgm:cxn modelId="{063EFDA1-265A-4457-BCE5-70EEF11B6029}" type="presParOf" srcId="{EBE42E02-C862-4B44-A097-FE7B08D7B59C}" destId="{484375E1-3AD3-4D30-8AB6-9DBA17B7AAFD}" srcOrd="6" destOrd="0" presId="urn:microsoft.com/office/officeart/2005/8/layout/pList1"/>
    <dgm:cxn modelId="{1D5F79E8-E5C8-4BEA-BF37-2873CD819108}" type="presParOf" srcId="{484375E1-3AD3-4D30-8AB6-9DBA17B7AAFD}" destId="{34D7395F-CA8C-4679-99DB-E995243295C9}" srcOrd="0" destOrd="0" presId="urn:microsoft.com/office/officeart/2005/8/layout/pList1"/>
    <dgm:cxn modelId="{4AC4A089-9DE1-421F-A705-64A258EECE0C}" type="presParOf" srcId="{484375E1-3AD3-4D30-8AB6-9DBA17B7AAFD}" destId="{A73C5556-485C-46E6-84B6-B5292D93BC8C}"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BB0266-C890-4A2C-B340-00B7560E1891}">
      <dsp:nvSpPr>
        <dsp:cNvPr id="0" name=""/>
        <dsp:cNvSpPr/>
      </dsp:nvSpPr>
      <dsp:spPr>
        <a:xfrm>
          <a:off x="1185866" y="216"/>
          <a:ext cx="2275300" cy="1567682"/>
        </a:xfrm>
        <a:prstGeom prst="roundRect">
          <a:avLst/>
        </a:prstGeom>
        <a:blipFill rotWithShape="1">
          <a:blip xmlns:r="http://schemas.openxmlformats.org/officeDocument/2006/relationships" r:embed="rId1"/>
          <a:stretch>
            <a:fillRect/>
          </a:stretch>
        </a:blipFill>
        <a:ln w="25400" cap="flat" cmpd="sng" algn="ctr">
          <a:solidFill>
            <a:srgbClr val="15AEEF">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970482E2-9D27-41D2-92DD-0FC12575E2B8}">
      <dsp:nvSpPr>
        <dsp:cNvPr id="0" name=""/>
        <dsp:cNvSpPr/>
      </dsp:nvSpPr>
      <dsp:spPr>
        <a:xfrm>
          <a:off x="1185866" y="1567899"/>
          <a:ext cx="2275300" cy="844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220472" rIns="220472" bIns="0" numCol="1" spcCol="1270" anchor="t" anchorCtr="0">
          <a:noAutofit/>
        </a:bodyPr>
        <a:lstStyle/>
        <a:p>
          <a:pPr marL="0" lvl="0" indent="0" algn="ctr" defTabSz="1377950">
            <a:lnSpc>
              <a:spcPct val="90000"/>
            </a:lnSpc>
            <a:spcBef>
              <a:spcPct val="0"/>
            </a:spcBef>
            <a:spcAft>
              <a:spcPct val="35000"/>
            </a:spcAft>
            <a:buNone/>
          </a:pPr>
          <a:r>
            <a:rPr lang="en-US" sz="3100" kern="1200" dirty="0">
              <a:solidFill>
                <a:srgbClr val="000000"/>
              </a:solidFill>
              <a:latin typeface="Segoe UI"/>
              <a:ea typeface="+mn-ea"/>
              <a:cs typeface="+mn-cs"/>
            </a:rPr>
            <a:t>Hours</a:t>
          </a:r>
        </a:p>
      </dsp:txBody>
      <dsp:txXfrm>
        <a:off x="1185866" y="1567899"/>
        <a:ext cx="2275300" cy="844136"/>
      </dsp:txXfrm>
    </dsp:sp>
    <dsp:sp modelId="{3A2D653E-865A-4826-AD5E-A21CE359750E}">
      <dsp:nvSpPr>
        <dsp:cNvPr id="0" name=""/>
        <dsp:cNvSpPr/>
      </dsp:nvSpPr>
      <dsp:spPr>
        <a:xfrm>
          <a:off x="3688792" y="216"/>
          <a:ext cx="2275300" cy="1567682"/>
        </a:xfrm>
        <a:prstGeom prst="roundRect">
          <a:avLst/>
        </a:prstGeom>
        <a:blipFill rotWithShape="1">
          <a:blip xmlns:r="http://schemas.openxmlformats.org/officeDocument/2006/relationships" r:embed="rId2"/>
          <a:stretch>
            <a:fillRect/>
          </a:stretch>
        </a:blipFill>
        <a:ln w="25400" cap="flat" cmpd="sng" algn="ctr">
          <a:solidFill>
            <a:srgbClr val="15AEEF">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4FC3448B-A65C-44E4-BF57-4CB3640E0A66}">
      <dsp:nvSpPr>
        <dsp:cNvPr id="0" name=""/>
        <dsp:cNvSpPr/>
      </dsp:nvSpPr>
      <dsp:spPr>
        <a:xfrm>
          <a:off x="3688792" y="1567899"/>
          <a:ext cx="2275300" cy="844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220472" rIns="220472" bIns="0" numCol="1" spcCol="1270" anchor="t" anchorCtr="0">
          <a:noAutofit/>
        </a:bodyPr>
        <a:lstStyle/>
        <a:p>
          <a:pPr marL="0" lvl="0" indent="0" algn="ctr" defTabSz="1377950">
            <a:lnSpc>
              <a:spcPct val="90000"/>
            </a:lnSpc>
            <a:spcBef>
              <a:spcPct val="0"/>
            </a:spcBef>
            <a:spcAft>
              <a:spcPct val="35000"/>
            </a:spcAft>
            <a:buNone/>
          </a:pPr>
          <a:r>
            <a:rPr lang="en-US" sz="3100" kern="1200" dirty="0">
              <a:solidFill>
                <a:srgbClr val="000000"/>
              </a:solidFill>
              <a:latin typeface="Segoe UI"/>
              <a:ea typeface="+mn-ea"/>
              <a:cs typeface="+mn-cs"/>
            </a:rPr>
            <a:t>Restrooms</a:t>
          </a:r>
        </a:p>
      </dsp:txBody>
      <dsp:txXfrm>
        <a:off x="3688792" y="1567899"/>
        <a:ext cx="2275300" cy="844136"/>
      </dsp:txXfrm>
    </dsp:sp>
    <dsp:sp modelId="{B596AEDC-B590-4FFC-81A1-F1C473C83A52}">
      <dsp:nvSpPr>
        <dsp:cNvPr id="0" name=""/>
        <dsp:cNvSpPr/>
      </dsp:nvSpPr>
      <dsp:spPr>
        <a:xfrm>
          <a:off x="1185866" y="2639565"/>
          <a:ext cx="2275300" cy="1567682"/>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25400" cap="flat" cmpd="sng" algn="ctr">
          <a:solidFill>
            <a:srgbClr val="15AEEF">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071525E2-77D8-4743-8588-8D42742E87DA}">
      <dsp:nvSpPr>
        <dsp:cNvPr id="0" name=""/>
        <dsp:cNvSpPr/>
      </dsp:nvSpPr>
      <dsp:spPr>
        <a:xfrm>
          <a:off x="1185866" y="4207247"/>
          <a:ext cx="2275300" cy="844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220472" rIns="220472" bIns="0" numCol="1" spcCol="1270" anchor="t" anchorCtr="0">
          <a:noAutofit/>
        </a:bodyPr>
        <a:lstStyle/>
        <a:p>
          <a:pPr marL="0" lvl="0" indent="0" algn="ctr" defTabSz="1377950">
            <a:lnSpc>
              <a:spcPct val="90000"/>
            </a:lnSpc>
            <a:spcBef>
              <a:spcPct val="0"/>
            </a:spcBef>
            <a:spcAft>
              <a:spcPct val="35000"/>
            </a:spcAft>
            <a:buNone/>
          </a:pPr>
          <a:r>
            <a:rPr lang="en-US" sz="3100" kern="1200" dirty="0">
              <a:solidFill>
                <a:srgbClr val="000000"/>
              </a:solidFill>
              <a:latin typeface="Segoe UI"/>
              <a:ea typeface="+mn-ea"/>
              <a:cs typeface="+mn-cs"/>
            </a:rPr>
            <a:t>Meals</a:t>
          </a:r>
        </a:p>
      </dsp:txBody>
      <dsp:txXfrm>
        <a:off x="1185866" y="4207247"/>
        <a:ext cx="2275300" cy="844136"/>
      </dsp:txXfrm>
    </dsp:sp>
    <dsp:sp modelId="{34D7395F-CA8C-4679-99DB-E995243295C9}">
      <dsp:nvSpPr>
        <dsp:cNvPr id="0" name=""/>
        <dsp:cNvSpPr/>
      </dsp:nvSpPr>
      <dsp:spPr>
        <a:xfrm>
          <a:off x="3688792" y="2639565"/>
          <a:ext cx="2275300" cy="1567682"/>
        </a:xfrm>
        <a:prstGeom prst="round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25400" cap="flat" cmpd="sng" algn="ctr">
          <a:solidFill>
            <a:srgbClr val="15AEEF">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A73C5556-485C-46E6-84B6-B5292D93BC8C}">
      <dsp:nvSpPr>
        <dsp:cNvPr id="0" name=""/>
        <dsp:cNvSpPr/>
      </dsp:nvSpPr>
      <dsp:spPr>
        <a:xfrm>
          <a:off x="3688792" y="4207247"/>
          <a:ext cx="2275300" cy="844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220472" rIns="220472" bIns="0" numCol="1" spcCol="1270" anchor="t" anchorCtr="0">
          <a:noAutofit/>
        </a:bodyPr>
        <a:lstStyle/>
        <a:p>
          <a:pPr marL="0" lvl="0" indent="0" algn="ctr" defTabSz="1377950">
            <a:lnSpc>
              <a:spcPct val="90000"/>
            </a:lnSpc>
            <a:spcBef>
              <a:spcPct val="0"/>
            </a:spcBef>
            <a:spcAft>
              <a:spcPct val="35000"/>
            </a:spcAft>
            <a:buNone/>
          </a:pPr>
          <a:r>
            <a:rPr lang="en-US" sz="3100" kern="1200" dirty="0">
              <a:solidFill>
                <a:srgbClr val="000000"/>
              </a:solidFill>
              <a:latin typeface="Segoe UI"/>
              <a:ea typeface="+mn-ea"/>
              <a:cs typeface="+mn-cs"/>
            </a:rPr>
            <a:t>Devices</a:t>
          </a:r>
        </a:p>
      </dsp:txBody>
      <dsp:txXfrm>
        <a:off x="3688792" y="4207247"/>
        <a:ext cx="2275300" cy="844136"/>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145DC5-F5C3-4C71-82BD-450B45C90769}" type="datetimeFigureOut">
              <a:rPr lang="en-US"/>
              <a:t>10/12/2022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D0987A-D8E6-44FC-8E9F-792ACC09155E}" type="slidenum">
              <a:rPr lang="en-US"/>
              <a:t>‹#›</a:t>
            </a:fld>
            <a:endParaRPr lang="en-US"/>
          </a:p>
        </p:txBody>
      </p:sp>
    </p:spTree>
    <p:extLst>
      <p:ext uri="{BB962C8B-B14F-4D97-AF65-F5344CB8AC3E}">
        <p14:creationId xmlns:p14="http://schemas.microsoft.com/office/powerpoint/2010/main" val="2947328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Please make sure to introduce yourself as well as have the class introduce themselves.  If they are all from the same company, you may substitute the company question or leave it out.</a:t>
            </a:r>
          </a:p>
        </p:txBody>
      </p:sp>
      <p:sp>
        <p:nvSpPr>
          <p:cNvPr id="4" name="Slide Number Placeholder 3"/>
          <p:cNvSpPr>
            <a:spLocks noGrp="1"/>
          </p:cNvSpPr>
          <p:nvPr>
            <p:ph type="sldNum" sz="quarter" idx="5"/>
          </p:nvPr>
        </p:nvSpPr>
        <p:spPr/>
        <p:txBody>
          <a:bodyPr/>
          <a:lstStyle/>
          <a:p>
            <a:fld id="{DDD0987A-D8E6-44FC-8E9F-792ACC09155E}" type="slidenum">
              <a:rPr lang="en-US"/>
              <a:t>4</a:t>
            </a:fld>
            <a:endParaRPr lang="en-US"/>
          </a:p>
        </p:txBody>
      </p:sp>
    </p:spTree>
    <p:extLst>
      <p:ext uri="{BB962C8B-B14F-4D97-AF65-F5344CB8AC3E}">
        <p14:creationId xmlns:p14="http://schemas.microsoft.com/office/powerpoint/2010/main" val="1315845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Logistics and Schedule:</a:t>
            </a:r>
          </a:p>
          <a:p>
            <a:endParaRPr lang="en-US" dirty="0">
              <a:cs typeface="Calibri"/>
            </a:endParaRPr>
          </a:p>
          <a:p>
            <a:r>
              <a:rPr lang="en-US" dirty="0">
                <a:cs typeface="Calibri"/>
              </a:rPr>
              <a:t>When covering the hours, be sure to cover the hours of the class as well as how often would breaks be expected.  The general rule is about every 1.5 hours to take a break.  This could be in combination with labs or other work.  </a:t>
            </a:r>
          </a:p>
          <a:p>
            <a:endParaRPr lang="en-US" dirty="0">
              <a:cs typeface="Calibri"/>
            </a:endParaRPr>
          </a:p>
          <a:p>
            <a:r>
              <a:rPr lang="en-US" dirty="0">
                <a:cs typeface="Calibri"/>
              </a:rPr>
              <a:t>Restrooms, kitchen and other areas, such as meeting areas or private rooms should be noted as to the location.  If restrooms require a key code or badge entry/re-entry that should be noted here.  </a:t>
            </a:r>
          </a:p>
          <a:p>
            <a:endParaRPr lang="en-US" dirty="0">
              <a:cs typeface="Calibri"/>
            </a:endParaRPr>
          </a:p>
          <a:p>
            <a:r>
              <a:rPr lang="en-US" dirty="0">
                <a:cs typeface="Calibri"/>
              </a:rPr>
              <a:t>Meals should be arranged ahead of time in case of catered delivery.  If meals are not catered but on-site cafeteria, or on-your-own type, it should be noted how long the lunch period will be.  This is also true for online delivery to note how long the lunch will be and at what time of day.  Remember to consider the time zone in which you are presenting.  </a:t>
            </a:r>
          </a:p>
          <a:p>
            <a:endParaRPr lang="en-US" dirty="0">
              <a:cs typeface="Calibri"/>
            </a:endParaRPr>
          </a:p>
          <a:p>
            <a:r>
              <a:rPr lang="en-US" dirty="0">
                <a:cs typeface="Calibri"/>
              </a:rPr>
              <a:t>Reminder to attendees that devices should be kept to a minimum during class hours and done during break times.  When circumstances require a phone call to be taken, it's recommended to step out of the room. </a:t>
            </a: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DDD0987A-D8E6-44FC-8E9F-792ACC09155E}" type="slidenum">
              <a:rPr lang="en-US"/>
              <a:t>5</a:t>
            </a:fld>
            <a:endParaRPr lang="en-US"/>
          </a:p>
        </p:txBody>
      </p:sp>
    </p:spTree>
    <p:extLst>
      <p:ext uri="{BB962C8B-B14F-4D97-AF65-F5344CB8AC3E}">
        <p14:creationId xmlns:p14="http://schemas.microsoft.com/office/powerpoint/2010/main" val="183415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DDD0987A-D8E6-44FC-8E9F-792ACC09155E}" type="slidenum">
              <a:rPr lang="en-US"/>
              <a:t>6</a:t>
            </a:fld>
            <a:endParaRPr lang="en-US"/>
          </a:p>
        </p:txBody>
      </p:sp>
    </p:spTree>
    <p:extLst>
      <p:ext uri="{BB962C8B-B14F-4D97-AF65-F5344CB8AC3E}">
        <p14:creationId xmlns:p14="http://schemas.microsoft.com/office/powerpoint/2010/main" val="203643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DDD0987A-D8E6-44FC-8E9F-792ACC09155E}" type="slidenum">
              <a:rPr lang="en-US"/>
              <a:t>7</a:t>
            </a:fld>
            <a:endParaRPr lang="en-US"/>
          </a:p>
        </p:txBody>
      </p:sp>
    </p:spTree>
    <p:extLst>
      <p:ext uri="{BB962C8B-B14F-4D97-AF65-F5344CB8AC3E}">
        <p14:creationId xmlns:p14="http://schemas.microsoft.com/office/powerpoint/2010/main" val="4142653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M0_PowerApps_PowerUser_Overview.docx</a:t>
            </a:r>
          </a:p>
        </p:txBody>
      </p:sp>
      <p:sp>
        <p:nvSpPr>
          <p:cNvPr id="4" name="Slide Number Placeholder 3"/>
          <p:cNvSpPr>
            <a:spLocks noGrp="1"/>
          </p:cNvSpPr>
          <p:nvPr>
            <p:ph type="sldNum" sz="quarter" idx="5"/>
          </p:nvPr>
        </p:nvSpPr>
        <p:spPr/>
        <p:txBody>
          <a:bodyPr/>
          <a:lstStyle/>
          <a:p>
            <a:fld id="{DDD0987A-D8E6-44FC-8E9F-792ACC09155E}" type="slidenum">
              <a:rPr lang="en-US" smtClean="0"/>
              <a:t>8</a:t>
            </a:fld>
            <a:endParaRPr lang="en-US"/>
          </a:p>
        </p:txBody>
      </p:sp>
    </p:spTree>
    <p:extLst>
      <p:ext uri="{BB962C8B-B14F-4D97-AF65-F5344CB8AC3E}">
        <p14:creationId xmlns:p14="http://schemas.microsoft.com/office/powerpoint/2010/main" val="22968413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2944" t="1853" r="1090"/>
          <a:stretch/>
        </p:blipFill>
        <p:spPr>
          <a:xfrm flipH="1">
            <a:off x="18247" y="0"/>
            <a:ext cx="12434704" cy="6994521"/>
          </a:xfrm>
          <a:prstGeom prst="rect">
            <a:avLst/>
          </a:prstGeom>
        </p:spPr>
      </p:pic>
      <p:sp>
        <p:nvSpPr>
          <p:cNvPr id="2" name="Rectangle 1"/>
          <p:cNvSpPr/>
          <p:nvPr/>
        </p:nvSpPr>
        <p:spPr bwMode="auto">
          <a:xfrm>
            <a:off x="274702" y="2119178"/>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2388" cy="3664099"/>
          </a:xfrm>
          <a:noFill/>
        </p:spPr>
        <p:txBody>
          <a:bodyPr lIns="146304" tIns="91440" rIns="146304" bIns="91440" anchor="t" anchorCtr="0">
            <a:noAutofit/>
          </a:bodyPr>
          <a:lstStyle>
            <a:lvl1pPr>
              <a:defRPr sz="4000" spc="-100" baseline="0">
                <a:gradFill>
                  <a:gsLst>
                    <a:gs pos="57576">
                      <a:srgbClr val="FFFFFF"/>
                    </a:gs>
                    <a:gs pos="35000">
                      <a:srgbClr val="FFFFFF"/>
                    </a:gs>
                  </a:gsLst>
                  <a:lin ang="5400000" scaled="0"/>
                </a:gradFill>
                <a:latin typeface="+mj-lt"/>
              </a:defRPr>
            </a:lvl1pPr>
          </a:lstStyle>
          <a:p>
            <a:r>
              <a:rPr lang="en-US" sz="4000" dirty="0">
                <a:latin typeface="+mj-lt"/>
              </a:rPr>
              <a:t>&lt;&lt;Module Title&gt;&gt;</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10" name="Text Placeholder 2"/>
          <p:cNvSpPr txBox="1">
            <a:spLocks/>
          </p:cNvSpPr>
          <p:nvPr/>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Services</a:t>
            </a:r>
            <a:endParaRPr lang="en-US" sz="2400" dirty="0">
              <a:latin typeface="Segoe UI"/>
            </a:endParaRPr>
          </a:p>
        </p:txBody>
      </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p:nvSpPr>
        <p:spPr>
          <a:xfrm>
            <a:off x="233184" y="369155"/>
            <a:ext cx="12047835" cy="6081351"/>
          </a:xfrm>
          <a:prstGeom prst="rect">
            <a:avLst/>
          </a:prstGeom>
        </p:spPr>
        <p:txBody>
          <a:bodyPr vert="horz" lIns="93260" tIns="46630" rIns="93260" bIns="46630"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6" b="1" dirty="0">
                <a:solidFill>
                  <a:srgbClr val="000000"/>
                </a:solidFill>
              </a:rPr>
              <a:t>Conditions and Terms of Use</a:t>
            </a:r>
          </a:p>
          <a:p>
            <a:r>
              <a:rPr lang="en-US" sz="1530" dirty="0">
                <a:solidFill>
                  <a:srgbClr val="0A5BBA"/>
                </a:solidFill>
              </a:rPr>
              <a:t>Microsoft Confidential</a:t>
            </a:r>
          </a:p>
          <a:p>
            <a:r>
              <a:rPr lang="en-US" sz="1836"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6"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6"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6" dirty="0">
              <a:solidFill>
                <a:srgbClr val="000000"/>
              </a:solidFill>
            </a:endParaRPr>
          </a:p>
          <a:p>
            <a:r>
              <a:rPr lang="en-US" sz="2346" b="1" dirty="0">
                <a:solidFill>
                  <a:srgbClr val="000000"/>
                </a:solidFill>
              </a:rPr>
              <a:t>Copyright and Trademarks </a:t>
            </a:r>
          </a:p>
          <a:p>
            <a:r>
              <a:rPr lang="en-US" sz="1530" dirty="0">
                <a:solidFill>
                  <a:srgbClr val="0A5BBA"/>
                </a:solidFill>
              </a:rPr>
              <a:t>© 2016 Microsoft Corporation. All rights reserved.</a:t>
            </a:r>
          </a:p>
          <a:p>
            <a:r>
              <a:rPr lang="en-US" sz="1836"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6"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6" dirty="0">
                <a:solidFill>
                  <a:srgbClr val="000000"/>
                </a:solidFill>
              </a:rPr>
              <a:t>For more information, see </a:t>
            </a:r>
            <a:r>
              <a:rPr lang="en-US" sz="1836" b="1" dirty="0">
                <a:solidFill>
                  <a:srgbClr val="000000"/>
                </a:solidFill>
              </a:rPr>
              <a:t>Use of Microsoft Copyrighted Content </a:t>
            </a:r>
            <a:r>
              <a:rPr lang="en-US" sz="1836" dirty="0">
                <a:solidFill>
                  <a:srgbClr val="000000"/>
                </a:solidFill>
              </a:rPr>
              <a:t>at</a:t>
            </a:r>
            <a:br>
              <a:rPr lang="en-US" sz="1836" dirty="0">
                <a:solidFill>
                  <a:srgbClr val="000000"/>
                </a:solidFill>
              </a:rPr>
            </a:br>
            <a:r>
              <a:rPr lang="en-US" sz="1836" dirty="0">
                <a:solidFill>
                  <a:srgbClr val="FF0000"/>
                </a:solidFill>
                <a:hlinkClick r:id="rId2"/>
              </a:rPr>
              <a:t>https://www.microsoft.com/en-us/legal/intellectualproperty/permissions/default.aspx</a:t>
            </a:r>
            <a:r>
              <a:rPr lang="en-US" sz="1836" dirty="0">
                <a:solidFill>
                  <a:srgbClr val="FF0000"/>
                </a:solidFill>
              </a:rPr>
              <a:t> </a:t>
            </a:r>
          </a:p>
          <a:p>
            <a:r>
              <a:rPr lang="en-US" sz="1836" dirty="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1049294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How to view this Presenta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66A743-B49D-4CCF-94F3-42450F822BF0}"/>
              </a:ext>
            </a:extLst>
          </p:cNvPr>
          <p:cNvSpPr/>
          <p:nvPr/>
        </p:nvSpPr>
        <p:spPr>
          <a:xfrm>
            <a:off x="274639" y="1213877"/>
            <a:ext cx="11889564" cy="4328166"/>
          </a:xfrm>
          <a:prstGeom prst="rect">
            <a:avLst/>
          </a:prstGeom>
        </p:spPr>
        <p:txBody>
          <a:bodyPr wrap="square" lIns="146283" tIns="91427" rIns="146283" bIns="91427">
            <a:spAutoFit/>
          </a:bodyPr>
          <a:lstStyle/>
          <a:p>
            <a:pPr lvl="0"/>
            <a:r>
              <a:rPr lang="en-US" sz="2400" dirty="0"/>
              <a:t>To switch to </a:t>
            </a:r>
            <a:r>
              <a:rPr lang="en-US" sz="2400" b="1" dirty="0"/>
              <a:t>Notes Page </a:t>
            </a:r>
            <a:r>
              <a:rPr lang="en-US" sz="2400" dirty="0"/>
              <a:t>view:</a:t>
            </a:r>
          </a:p>
          <a:p>
            <a:pPr lvl="1"/>
            <a:r>
              <a:rPr lang="en-US" sz="2400" dirty="0"/>
              <a:t>On the ribbon, click the </a:t>
            </a:r>
            <a:r>
              <a:rPr lang="en-US" sz="2400" b="1" dirty="0"/>
              <a:t>View</a:t>
            </a:r>
            <a:r>
              <a:rPr lang="en-US" sz="2400" dirty="0"/>
              <a:t> tab, and then click </a:t>
            </a:r>
            <a:r>
              <a:rPr lang="en-US" sz="2400" b="1" dirty="0"/>
              <a:t>Notes Page</a:t>
            </a:r>
          </a:p>
          <a:p>
            <a:pPr lvl="0"/>
            <a:endParaRPr lang="en-US" sz="2400" dirty="0"/>
          </a:p>
          <a:p>
            <a:pPr lvl="0"/>
            <a:r>
              <a:rPr lang="en-US" sz="2400" dirty="0"/>
              <a:t>To navigate through notes, use the </a:t>
            </a:r>
            <a:r>
              <a:rPr lang="en-US" sz="2400" b="1" dirty="0"/>
              <a:t>Page Up </a:t>
            </a:r>
            <a:r>
              <a:rPr lang="en-US" sz="2400" dirty="0"/>
              <a:t>and </a:t>
            </a:r>
            <a:r>
              <a:rPr lang="en-US" sz="2400" b="1" dirty="0"/>
              <a:t>Page Down </a:t>
            </a:r>
            <a:r>
              <a:rPr lang="en-US" sz="2400" dirty="0"/>
              <a:t>keys</a:t>
            </a:r>
          </a:p>
          <a:p>
            <a:pPr lvl="1"/>
            <a:r>
              <a:rPr lang="en-US" sz="2400" dirty="0"/>
              <a:t>Zoom in or zoom out, if required</a:t>
            </a:r>
          </a:p>
          <a:p>
            <a:pPr lvl="0"/>
            <a:endParaRPr lang="en-US" sz="2400" dirty="0"/>
          </a:p>
          <a:p>
            <a:pPr lvl="0"/>
            <a:r>
              <a:rPr lang="en-US" sz="2400" dirty="0"/>
              <a:t>In the </a:t>
            </a:r>
            <a:r>
              <a:rPr lang="en-US" sz="2400" b="1" dirty="0"/>
              <a:t>Notes Page </a:t>
            </a:r>
            <a:r>
              <a:rPr lang="en-US" sz="2400" dirty="0"/>
              <a:t>view, you can:</a:t>
            </a:r>
          </a:p>
          <a:p>
            <a:pPr lvl="1"/>
            <a:r>
              <a:rPr lang="en-US" sz="2400" dirty="0"/>
              <a:t>Read any supporting text—now or after the delivery</a:t>
            </a:r>
          </a:p>
          <a:p>
            <a:pPr lvl="1"/>
            <a:r>
              <a:rPr lang="en-US" sz="2400" dirty="0"/>
              <a:t>Add notes to your copy of the presentation, if required</a:t>
            </a:r>
          </a:p>
          <a:p>
            <a:pPr lvl="0"/>
            <a:endParaRPr lang="en-US" sz="2400" dirty="0"/>
          </a:p>
          <a:p>
            <a:pPr lvl="0"/>
            <a:r>
              <a:rPr lang="en-US" sz="2400" dirty="0"/>
              <a:t>Take the presentation files home with you</a:t>
            </a:r>
          </a:p>
        </p:txBody>
      </p:sp>
      <p:sp>
        <p:nvSpPr>
          <p:cNvPr id="5" name="Rectangle 4">
            <a:extLst>
              <a:ext uri="{FF2B5EF4-FFF2-40B4-BE49-F238E27FC236}">
                <a16:creationId xmlns:a16="http://schemas.microsoft.com/office/drawing/2014/main" id="{32C605F4-CFC7-4BE5-832B-80BBA5066247}"/>
              </a:ext>
            </a:extLst>
          </p:cNvPr>
          <p:cNvSpPr/>
          <p:nvPr/>
        </p:nvSpPr>
        <p:spPr>
          <a:xfrm>
            <a:off x="274639" y="294245"/>
            <a:ext cx="11887198" cy="923330"/>
          </a:xfrm>
          <a:prstGeom prst="rect">
            <a:avLst/>
          </a:prstGeom>
        </p:spPr>
        <p:txBody>
          <a:bodyPr wrap="square" lIns="146283" tIns="91427" rIns="146283" bIns="91427">
            <a:noAutofit/>
          </a:bodyPr>
          <a:lstStyle/>
          <a:p>
            <a:r>
              <a:rPr lang="en-US" sz="4799" dirty="0">
                <a:solidFill>
                  <a:schemeClr val="accent3"/>
                </a:solidFill>
                <a:latin typeface="+mj-lt"/>
              </a:rPr>
              <a:t>How to View This Presentation</a:t>
            </a:r>
          </a:p>
        </p:txBody>
      </p:sp>
    </p:spTree>
    <p:extLst>
      <p:ext uri="{BB962C8B-B14F-4D97-AF65-F5344CB8AC3E}">
        <p14:creationId xmlns:p14="http://schemas.microsoft.com/office/powerpoint/2010/main" val="70504440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Lesson slid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lvl1pPr>
          </a:lstStyle>
          <a:p>
            <a:r>
              <a:rPr lang="en-US" dirty="0"/>
              <a:t>&lt;&lt;Topic&gt;&gt;</a:t>
            </a:r>
          </a:p>
        </p:txBody>
      </p:sp>
      <p:sp>
        <p:nvSpPr>
          <p:cNvPr id="3" name="Content Placeholder 2">
            <a:extLst>
              <a:ext uri="{FF2B5EF4-FFF2-40B4-BE49-F238E27FC236}">
                <a16:creationId xmlns:a16="http://schemas.microsoft.com/office/drawing/2014/main" id="{61BEADB5-993B-439C-91A9-F207CC6154E8}"/>
              </a:ext>
            </a:extLst>
          </p:cNvPr>
          <p:cNvSpPr>
            <a:spLocks noGrp="1"/>
          </p:cNvSpPr>
          <p:nvPr>
            <p:ph sz="quarter" idx="11" hasCustomPrompt="1"/>
          </p:nvPr>
        </p:nvSpPr>
        <p:spPr>
          <a:xfrm>
            <a:off x="274639" y="1216152"/>
            <a:ext cx="11888787" cy="3179451"/>
          </a:xfrm>
        </p:spPr>
        <p:txBody>
          <a:bodyPr/>
          <a:lstStyle>
            <a:lvl1pPr marL="0" indent="0">
              <a:buNone/>
              <a:defRPr/>
            </a:lvl1pPr>
          </a:lstStyle>
          <a:p>
            <a:pPr lvl="0"/>
            <a:r>
              <a:rPr lang="en-US" dirty="0"/>
              <a:t>&lt;&lt;add content/details/charts/</a:t>
            </a:r>
            <a:r>
              <a:rPr lang="en-US" dirty="0" err="1"/>
              <a:t>smartart</a:t>
            </a:r>
            <a:r>
              <a:rPr lang="en-US" dirty="0"/>
              <a:t>/images/bullets as needed&gt;&gt;</a:t>
            </a:r>
            <a:br>
              <a:rPr lang="en-US" dirty="0"/>
            </a:br>
            <a:br>
              <a:rPr lang="en-US" dirty="0"/>
            </a:br>
            <a:br>
              <a:rPr lang="en-US" dirty="0"/>
            </a:br>
            <a:br>
              <a:rPr lang="en-US" dirty="0"/>
            </a:br>
            <a:endParaRPr lang="en-US" dirty="0"/>
          </a:p>
        </p:txBody>
      </p:sp>
    </p:spTree>
    <p:extLst>
      <p:ext uri="{BB962C8B-B14F-4D97-AF65-F5344CB8AC3E}">
        <p14:creationId xmlns:p14="http://schemas.microsoft.com/office/powerpoint/2010/main" val="183767873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2944" t="1853" r="1090"/>
          <a:stretch/>
        </p:blipFill>
        <p:spPr>
          <a:xfrm flipH="1">
            <a:off x="18247" y="0"/>
            <a:ext cx="12434704" cy="6994521"/>
          </a:xfrm>
          <a:prstGeom prst="rect">
            <a:avLst/>
          </a:prstGeom>
        </p:spPr>
      </p:pic>
      <p:sp>
        <p:nvSpPr>
          <p:cNvPr id="2" name="Rectangle 1"/>
          <p:cNvSpPr/>
          <p:nvPr/>
        </p:nvSpPr>
        <p:spPr bwMode="auto">
          <a:xfrm>
            <a:off x="274702" y="2119178"/>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320" y="2119177"/>
            <a:ext cx="6402388" cy="3664085"/>
          </a:xfrm>
          <a:noFill/>
        </p:spPr>
        <p:txBody>
          <a:bodyPr lIns="146304" tIns="91440" rIns="146304" bIns="91440" anchor="t" anchorCtr="0">
            <a:noAutofit/>
          </a:bodyPr>
          <a:lstStyle>
            <a:lvl1pPr>
              <a:defRPr sz="4000" spc="-100" baseline="0">
                <a:gradFill>
                  <a:gsLst>
                    <a:gs pos="57576">
                      <a:srgbClr val="FFFFFF"/>
                    </a:gs>
                    <a:gs pos="35000">
                      <a:srgbClr val="FFFFFF"/>
                    </a:gs>
                  </a:gsLst>
                  <a:lin ang="5400000" scaled="0"/>
                </a:gradFill>
                <a:latin typeface="+mj-lt"/>
              </a:defRPr>
            </a:lvl1pPr>
          </a:lstStyle>
          <a:p>
            <a:r>
              <a:rPr lang="en-US" sz="4000" dirty="0">
                <a:latin typeface="+mj-lt"/>
              </a:rPr>
              <a:t>&lt;&lt;Module Title&gt;&gt;</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10" name="Text Placeholder 2"/>
          <p:cNvSpPr txBox="1">
            <a:spLocks/>
          </p:cNvSpPr>
          <p:nvPr/>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Services</a:t>
            </a:r>
            <a:endParaRPr lang="en-US" sz="2400" dirty="0">
              <a:latin typeface="Segoe UI"/>
            </a:endParaRPr>
          </a:p>
        </p:txBody>
      </p:sp>
    </p:spTree>
    <p:extLst>
      <p:ext uri="{BB962C8B-B14F-4D97-AF65-F5344CB8AC3E}">
        <p14:creationId xmlns:p14="http://schemas.microsoft.com/office/powerpoint/2010/main" val="108015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p:nvSpPr>
        <p:spPr>
          <a:xfrm>
            <a:off x="233184" y="369155"/>
            <a:ext cx="12047835" cy="6081351"/>
          </a:xfrm>
          <a:prstGeom prst="rect">
            <a:avLst/>
          </a:prstGeom>
        </p:spPr>
        <p:txBody>
          <a:bodyPr vert="horz" lIns="93260" tIns="46630" rIns="93260" bIns="46630"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6" b="1" dirty="0">
                <a:solidFill>
                  <a:srgbClr val="000000"/>
                </a:solidFill>
              </a:rPr>
              <a:t>Conditions and Terms of Use</a:t>
            </a:r>
          </a:p>
          <a:p>
            <a:r>
              <a:rPr lang="en-US" sz="1530" dirty="0">
                <a:solidFill>
                  <a:srgbClr val="0A5BBA"/>
                </a:solidFill>
              </a:rPr>
              <a:t>Microsoft Confidential</a:t>
            </a:r>
          </a:p>
          <a:p>
            <a:r>
              <a:rPr lang="en-US" sz="1836"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6"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6"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6" dirty="0">
              <a:solidFill>
                <a:srgbClr val="000000"/>
              </a:solidFill>
            </a:endParaRPr>
          </a:p>
          <a:p>
            <a:r>
              <a:rPr lang="en-US" sz="2346" b="1" dirty="0">
                <a:solidFill>
                  <a:srgbClr val="000000"/>
                </a:solidFill>
              </a:rPr>
              <a:t>Copyright and Trademarks </a:t>
            </a:r>
          </a:p>
          <a:p>
            <a:r>
              <a:rPr lang="en-US" sz="1530" dirty="0">
                <a:solidFill>
                  <a:srgbClr val="0A5BBA"/>
                </a:solidFill>
              </a:rPr>
              <a:t>© 2016 Microsoft Corporation. All rights reserved.</a:t>
            </a:r>
          </a:p>
          <a:p>
            <a:r>
              <a:rPr lang="en-US" sz="1836"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6"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6" dirty="0">
                <a:solidFill>
                  <a:srgbClr val="000000"/>
                </a:solidFill>
              </a:rPr>
              <a:t>For more information, see </a:t>
            </a:r>
            <a:r>
              <a:rPr lang="en-US" sz="1836" b="1" dirty="0">
                <a:solidFill>
                  <a:srgbClr val="000000"/>
                </a:solidFill>
              </a:rPr>
              <a:t>Use of Microsoft Copyrighted Content </a:t>
            </a:r>
            <a:r>
              <a:rPr lang="en-US" sz="1836" dirty="0">
                <a:solidFill>
                  <a:srgbClr val="000000"/>
                </a:solidFill>
              </a:rPr>
              <a:t>at</a:t>
            </a:r>
            <a:br>
              <a:rPr lang="en-US" sz="1836" dirty="0">
                <a:solidFill>
                  <a:srgbClr val="000000"/>
                </a:solidFill>
              </a:rPr>
            </a:br>
            <a:r>
              <a:rPr lang="en-US" sz="1836" dirty="0">
                <a:solidFill>
                  <a:srgbClr val="FF0000"/>
                </a:solidFill>
                <a:hlinkClick r:id="rId2"/>
              </a:rPr>
              <a:t>https://www.microsoft.com/en-us/legal/intellectualproperty/permissions/default.aspx</a:t>
            </a:r>
            <a:r>
              <a:rPr lang="en-US" sz="1836" dirty="0">
                <a:solidFill>
                  <a:srgbClr val="FF0000"/>
                </a:solidFill>
              </a:rPr>
              <a:t> </a:t>
            </a:r>
          </a:p>
          <a:p>
            <a:r>
              <a:rPr lang="en-US" sz="1836" dirty="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406316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7580" y="6121924"/>
            <a:ext cx="1828800" cy="391754"/>
          </a:xfrm>
          <a:prstGeom prst="rect">
            <a:avLst/>
          </a:prstGeom>
        </p:spPr>
      </p:pic>
      <p:sp>
        <p:nvSpPr>
          <p:cNvPr id="6" name="Text Placeholder 2"/>
          <p:cNvSpPr txBox="1">
            <a:spLocks/>
          </p:cNvSpPr>
          <p:nvPr/>
        </p:nvSpPr>
        <p:spPr bwMode="auto">
          <a:xfrm>
            <a:off x="366141" y="205459"/>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Services</a:t>
            </a:r>
            <a:endParaRPr lang="en-US" sz="2400" dirty="0">
              <a:latin typeface="Segoe UI"/>
            </a:endParaRP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ow to view this Presenta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66A743-B49D-4CCF-94F3-42450F822BF0}"/>
              </a:ext>
            </a:extLst>
          </p:cNvPr>
          <p:cNvSpPr/>
          <p:nvPr/>
        </p:nvSpPr>
        <p:spPr>
          <a:xfrm>
            <a:off x="274639" y="1213876"/>
            <a:ext cx="11889564" cy="4247317"/>
          </a:xfrm>
          <a:prstGeom prst="rect">
            <a:avLst/>
          </a:prstGeom>
        </p:spPr>
        <p:txBody>
          <a:bodyPr wrap="square" lIns="146304" tIns="91440" rIns="146304" bIns="91440">
            <a:spAutoFit/>
          </a:bodyPr>
          <a:lstStyle/>
          <a:p>
            <a:pPr lvl="0"/>
            <a:r>
              <a:rPr lang="en-US" sz="2400" dirty="0"/>
              <a:t>To switch to </a:t>
            </a:r>
            <a:r>
              <a:rPr lang="en-US" sz="2400" b="1" dirty="0"/>
              <a:t>Notes Page </a:t>
            </a:r>
            <a:r>
              <a:rPr lang="en-US" sz="2400" dirty="0"/>
              <a:t>view:</a:t>
            </a:r>
          </a:p>
          <a:p>
            <a:pPr lvl="1"/>
            <a:r>
              <a:rPr lang="en-US" sz="2400" dirty="0"/>
              <a:t>On the ribbon, click the </a:t>
            </a:r>
            <a:r>
              <a:rPr lang="en-US" sz="2400" b="1" dirty="0"/>
              <a:t>View</a:t>
            </a:r>
            <a:r>
              <a:rPr lang="en-US" sz="2400" dirty="0"/>
              <a:t> tab, and then click </a:t>
            </a:r>
            <a:r>
              <a:rPr lang="en-US" sz="2400" b="1" dirty="0"/>
              <a:t>Notes Page</a:t>
            </a:r>
          </a:p>
          <a:p>
            <a:pPr lvl="0"/>
            <a:endParaRPr lang="en-US" sz="2400" dirty="0"/>
          </a:p>
          <a:p>
            <a:pPr lvl="0"/>
            <a:r>
              <a:rPr lang="en-US" sz="2400" dirty="0"/>
              <a:t>To navigate through notes, use the </a:t>
            </a:r>
            <a:r>
              <a:rPr lang="en-US" sz="2400" b="1" dirty="0"/>
              <a:t>Page Up </a:t>
            </a:r>
            <a:r>
              <a:rPr lang="en-US" sz="2400" dirty="0"/>
              <a:t>and </a:t>
            </a:r>
            <a:r>
              <a:rPr lang="en-US" sz="2400" b="1" dirty="0"/>
              <a:t>Page Down </a:t>
            </a:r>
            <a:r>
              <a:rPr lang="en-US" sz="2400" dirty="0"/>
              <a:t>keys</a:t>
            </a:r>
          </a:p>
          <a:p>
            <a:pPr lvl="1"/>
            <a:r>
              <a:rPr lang="en-US" sz="2400" dirty="0"/>
              <a:t>Zoom in or zoom out, if required</a:t>
            </a:r>
          </a:p>
          <a:p>
            <a:pPr lvl="0"/>
            <a:endParaRPr lang="en-US" sz="2400" dirty="0"/>
          </a:p>
          <a:p>
            <a:pPr lvl="0"/>
            <a:r>
              <a:rPr lang="en-US" sz="2400" dirty="0"/>
              <a:t>In the </a:t>
            </a:r>
            <a:r>
              <a:rPr lang="en-US" sz="2400" b="1" dirty="0"/>
              <a:t>Notes Page </a:t>
            </a:r>
            <a:r>
              <a:rPr lang="en-US" sz="2400" dirty="0"/>
              <a:t>view, you can:</a:t>
            </a:r>
          </a:p>
          <a:p>
            <a:pPr lvl="1"/>
            <a:r>
              <a:rPr lang="en-US" sz="2400" dirty="0"/>
              <a:t>Read any supporting text—now or after the delivery</a:t>
            </a:r>
          </a:p>
          <a:p>
            <a:pPr lvl="1"/>
            <a:r>
              <a:rPr lang="en-US" sz="2400" dirty="0"/>
              <a:t>Add notes to your copy of the presentation, if required</a:t>
            </a:r>
          </a:p>
          <a:p>
            <a:pPr lvl="0"/>
            <a:endParaRPr lang="en-US" sz="2400" dirty="0"/>
          </a:p>
          <a:p>
            <a:pPr lvl="0"/>
            <a:r>
              <a:rPr lang="en-US" sz="2400" dirty="0"/>
              <a:t>Take the presentation files home with you</a:t>
            </a:r>
          </a:p>
        </p:txBody>
      </p:sp>
      <p:sp>
        <p:nvSpPr>
          <p:cNvPr id="5" name="Rectangle 4">
            <a:extLst>
              <a:ext uri="{FF2B5EF4-FFF2-40B4-BE49-F238E27FC236}">
                <a16:creationId xmlns:a16="http://schemas.microsoft.com/office/drawing/2014/main" id="{32C605F4-CFC7-4BE5-832B-80BBA5066247}"/>
              </a:ext>
            </a:extLst>
          </p:cNvPr>
          <p:cNvSpPr/>
          <p:nvPr/>
        </p:nvSpPr>
        <p:spPr>
          <a:xfrm>
            <a:off x="274638" y="294246"/>
            <a:ext cx="11887198" cy="923330"/>
          </a:xfrm>
          <a:prstGeom prst="rect">
            <a:avLst/>
          </a:prstGeom>
        </p:spPr>
        <p:txBody>
          <a:bodyPr wrap="square" lIns="146304" tIns="91440" rIns="146304" bIns="91440">
            <a:noAutofit/>
          </a:bodyPr>
          <a:lstStyle/>
          <a:p>
            <a:r>
              <a:rPr lang="en-US" sz="4800" dirty="0">
                <a:solidFill>
                  <a:schemeClr val="accent3"/>
                </a:solidFill>
                <a:latin typeface="+mj-lt"/>
              </a:rPr>
              <a:t>How to View This Presentation</a:t>
            </a:r>
          </a:p>
        </p:txBody>
      </p:sp>
    </p:spTree>
    <p:extLst>
      <p:ext uri="{BB962C8B-B14F-4D97-AF65-F5344CB8AC3E}">
        <p14:creationId xmlns:p14="http://schemas.microsoft.com/office/powerpoint/2010/main" val="64383208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Module Overvie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B10EA7-4705-4753-B9B2-5A545797BA7E}"/>
              </a:ext>
            </a:extLst>
          </p:cNvPr>
          <p:cNvSpPr/>
          <p:nvPr/>
        </p:nvSpPr>
        <p:spPr>
          <a:xfrm>
            <a:off x="274638" y="295274"/>
            <a:ext cx="11887196" cy="914400"/>
          </a:xfrm>
          <a:prstGeom prst="rect">
            <a:avLst/>
          </a:prstGeom>
        </p:spPr>
        <p:txBody>
          <a:bodyPr wrap="square" lIns="146304" tIns="91440" rIns="146304" bIns="91440">
            <a:noAutofit/>
          </a:bodyPr>
          <a:lstStyle/>
          <a:p>
            <a:pPr marL="53975" indent="0"/>
            <a:r>
              <a:rPr lang="en-US" sz="4800" baseline="0" dirty="0">
                <a:solidFill>
                  <a:schemeClr val="accent3"/>
                </a:solidFill>
                <a:latin typeface="+mj-lt"/>
              </a:rPr>
              <a:t>Module Overview</a:t>
            </a:r>
          </a:p>
        </p:txBody>
      </p:sp>
      <p:sp>
        <p:nvSpPr>
          <p:cNvPr id="7" name="Text Placeholder 4">
            <a:extLst>
              <a:ext uri="{FF2B5EF4-FFF2-40B4-BE49-F238E27FC236}">
                <a16:creationId xmlns:a16="http://schemas.microsoft.com/office/drawing/2014/main" id="{781BB40F-20AD-43CC-9A94-AC3AEDDE6D99}"/>
              </a:ext>
            </a:extLst>
          </p:cNvPr>
          <p:cNvSpPr>
            <a:spLocks noGrp="1"/>
          </p:cNvSpPr>
          <p:nvPr>
            <p:ph type="body" sz="quarter" idx="10" hasCustomPrompt="1"/>
          </p:nvPr>
        </p:nvSpPr>
        <p:spPr>
          <a:xfrm>
            <a:off x="274638" y="1211255"/>
            <a:ext cx="11887200" cy="5487988"/>
          </a:xfrm>
        </p:spPr>
        <p:txBody>
          <a:bodyPr/>
          <a:lstStyle>
            <a:lvl1pPr>
              <a:defRPr/>
            </a:lvl1pPr>
            <a:lvl2pPr>
              <a:defRPr/>
            </a:lvl2pPr>
          </a:lstStyle>
          <a:p>
            <a:pPr lvl="0"/>
            <a:r>
              <a:rPr lang="en-US" dirty="0"/>
              <a:t>&lt;&lt;Lesson 1: Title&gt;&gt;</a:t>
            </a:r>
            <a:br>
              <a:rPr lang="en-US" dirty="0"/>
            </a:br>
            <a:r>
              <a:rPr lang="en-US" dirty="0"/>
              <a:t> &lt;&lt;Lesson 2: Title&gt;&gt;</a:t>
            </a:r>
          </a:p>
        </p:txBody>
      </p:sp>
    </p:spTree>
    <p:extLst>
      <p:ext uri="{BB962C8B-B14F-4D97-AF65-F5344CB8AC3E}">
        <p14:creationId xmlns:p14="http://schemas.microsoft.com/office/powerpoint/2010/main" val="164243757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esson overview slid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74638" y="295273"/>
            <a:ext cx="11887200" cy="914400"/>
          </a:xfrm>
        </p:spPr>
        <p:txBody>
          <a:bodyPr/>
          <a:lstStyle>
            <a:lvl1pPr>
              <a:defRPr/>
            </a:lvl1pPr>
          </a:lstStyle>
          <a:p>
            <a:r>
              <a:rPr lang="en-US" dirty="0"/>
              <a:t>Lesson #: &lt;&lt;Insert Title&gt;&gt;</a:t>
            </a:r>
          </a:p>
        </p:txBody>
      </p:sp>
      <p:sp>
        <p:nvSpPr>
          <p:cNvPr id="5" name="Text Placeholder 4">
            <a:extLst>
              <a:ext uri="{FF2B5EF4-FFF2-40B4-BE49-F238E27FC236}">
                <a16:creationId xmlns:a16="http://schemas.microsoft.com/office/drawing/2014/main" id="{023B8C45-121E-4A34-80C4-59192415431B}"/>
              </a:ext>
            </a:extLst>
          </p:cNvPr>
          <p:cNvSpPr>
            <a:spLocks noGrp="1"/>
          </p:cNvSpPr>
          <p:nvPr>
            <p:ph type="body" sz="quarter" idx="11" hasCustomPrompt="1"/>
          </p:nvPr>
        </p:nvSpPr>
        <p:spPr>
          <a:xfrm>
            <a:off x="272272" y="1211263"/>
            <a:ext cx="11887200" cy="683264"/>
          </a:xfrm>
        </p:spPr>
        <p:txBody>
          <a:bodyPr/>
          <a:lstStyle>
            <a:lvl1pPr>
              <a:defRPr/>
            </a:lvl1pPr>
            <a:lvl2pPr>
              <a:defRPr/>
            </a:lvl2pPr>
          </a:lstStyle>
          <a:p>
            <a:pPr lvl="0"/>
            <a:r>
              <a:rPr lang="en-US" dirty="0"/>
              <a:t>&lt;&lt;overview&gt;&gt;</a:t>
            </a:r>
          </a:p>
        </p:txBody>
      </p:sp>
    </p:spTree>
    <p:extLst>
      <p:ext uri="{BB962C8B-B14F-4D97-AF65-F5344CB8AC3E}">
        <p14:creationId xmlns:p14="http://schemas.microsoft.com/office/powerpoint/2010/main" val="307137757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Lesson content V1 slid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lvl1pPr>
          </a:lstStyle>
          <a:p>
            <a:r>
              <a:rPr lang="en-US" dirty="0"/>
              <a:t>&lt;&lt;Topic&gt;&gt;</a:t>
            </a:r>
          </a:p>
        </p:txBody>
      </p:sp>
      <p:sp>
        <p:nvSpPr>
          <p:cNvPr id="3" name="Content Placeholder 2">
            <a:extLst>
              <a:ext uri="{FF2B5EF4-FFF2-40B4-BE49-F238E27FC236}">
                <a16:creationId xmlns:a16="http://schemas.microsoft.com/office/drawing/2014/main" id="{61BEADB5-993B-439C-91A9-F207CC6154E8}"/>
              </a:ext>
            </a:extLst>
          </p:cNvPr>
          <p:cNvSpPr>
            <a:spLocks noGrp="1"/>
          </p:cNvSpPr>
          <p:nvPr>
            <p:ph sz="quarter" idx="11" hasCustomPrompt="1"/>
          </p:nvPr>
        </p:nvSpPr>
        <p:spPr>
          <a:xfrm>
            <a:off x="274638" y="1216152"/>
            <a:ext cx="11888787" cy="5486400"/>
          </a:xfrm>
        </p:spPr>
        <p:txBody>
          <a:bodyPr/>
          <a:lstStyle>
            <a:lvl1pPr marL="0" indent="0">
              <a:buNone/>
              <a:defRPr/>
            </a:lvl1pPr>
          </a:lstStyle>
          <a:p>
            <a:pPr lvl="0"/>
            <a:r>
              <a:rPr lang="en-US" dirty="0"/>
              <a:t>&lt;&lt;add content/details/charts/</a:t>
            </a:r>
            <a:r>
              <a:rPr lang="en-US" dirty="0" err="1"/>
              <a:t>smartart</a:t>
            </a:r>
            <a:r>
              <a:rPr lang="en-US" dirty="0"/>
              <a:t>/images/bullets as needed&gt;&gt;</a:t>
            </a:r>
            <a:br>
              <a:rPr lang="en-US" dirty="0"/>
            </a:br>
            <a:br>
              <a:rPr lang="en-US" dirty="0"/>
            </a:br>
            <a:br>
              <a:rPr lang="en-US" dirty="0"/>
            </a:br>
            <a:br>
              <a:rPr lang="en-US" dirty="0"/>
            </a:br>
            <a:endParaRPr lang="en-US" dirty="0"/>
          </a:p>
        </p:txBody>
      </p:sp>
    </p:spTree>
    <p:extLst>
      <p:ext uri="{BB962C8B-B14F-4D97-AF65-F5344CB8AC3E}">
        <p14:creationId xmlns:p14="http://schemas.microsoft.com/office/powerpoint/2010/main" val="104934496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Lesson content V2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74638" y="1212850"/>
            <a:ext cx="11887200" cy="5486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331003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Lesson content V3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74638" y="1212850"/>
            <a:ext cx="5943599" cy="5486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6217920" y="1212850"/>
            <a:ext cx="5943601" cy="5486400"/>
          </a:xfrm>
        </p:spPr>
        <p:txBody>
          <a:bodyPr/>
          <a:lstStyle>
            <a:lvl1pPr>
              <a:defRPr/>
            </a:lvl1pPr>
          </a:lstStyle>
          <a:p>
            <a:r>
              <a:rPr lang="en-US" dirty="0"/>
              <a:t>&lt;&lt;picture of topic&gt;&gt;</a:t>
            </a:r>
          </a:p>
        </p:txBody>
      </p:sp>
    </p:spTree>
    <p:extLst>
      <p:ext uri="{BB962C8B-B14F-4D97-AF65-F5344CB8AC3E}">
        <p14:creationId xmlns:p14="http://schemas.microsoft.com/office/powerpoint/2010/main" val="299763435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Lesson content V4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74638" y="1212850"/>
            <a:ext cx="11887200" cy="2743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272274" y="3956048"/>
            <a:ext cx="11889564" cy="2743199"/>
          </a:xfrm>
        </p:spPr>
        <p:txBody>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a:lvl1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&lt;&lt;picture of topic&gt;&gt;</a:t>
            </a:r>
          </a:p>
          <a:p>
            <a:endParaRPr lang="en-US" dirty="0"/>
          </a:p>
        </p:txBody>
      </p:sp>
    </p:spTree>
    <p:extLst>
      <p:ext uri="{BB962C8B-B14F-4D97-AF65-F5344CB8AC3E}">
        <p14:creationId xmlns:p14="http://schemas.microsoft.com/office/powerpoint/2010/main" val="315659544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Lesson content V5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&lt;&lt;topic&gt;&gt;</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6218236" y="1212850"/>
            <a:ext cx="5943601" cy="5486398"/>
          </a:xfrm>
        </p:spPr>
        <p:txBody>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a:lvl1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&lt;&lt;picture of topic&gt;&gt;</a:t>
            </a:r>
          </a:p>
          <a:p>
            <a:endParaRPr lang="en-US" dirty="0"/>
          </a:p>
        </p:txBody>
      </p:sp>
      <p:sp>
        <p:nvSpPr>
          <p:cNvPr id="6" name="Picture Placeholder 4">
            <a:extLst>
              <a:ext uri="{FF2B5EF4-FFF2-40B4-BE49-F238E27FC236}">
                <a16:creationId xmlns:a16="http://schemas.microsoft.com/office/drawing/2014/main" id="{C55733C9-C8F1-446E-9461-A87538003DB5}"/>
              </a:ext>
            </a:extLst>
          </p:cNvPr>
          <p:cNvSpPr>
            <a:spLocks noGrp="1"/>
          </p:cNvSpPr>
          <p:nvPr>
            <p:ph type="pic" sz="quarter" idx="12" hasCustomPrompt="1"/>
          </p:nvPr>
        </p:nvSpPr>
        <p:spPr>
          <a:xfrm>
            <a:off x="272269" y="1230954"/>
            <a:ext cx="5943601" cy="5486398"/>
          </a:xfrm>
        </p:spPr>
        <p:txBody>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a:lvl1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&lt;&lt;picture of topic&gt;&gt;</a:t>
            </a:r>
          </a:p>
          <a:p>
            <a:endParaRPr lang="en-US" dirty="0"/>
          </a:p>
        </p:txBody>
      </p:sp>
    </p:spTree>
    <p:extLst>
      <p:ext uri="{BB962C8B-B14F-4D97-AF65-F5344CB8AC3E}">
        <p14:creationId xmlns:p14="http://schemas.microsoft.com/office/powerpoint/2010/main" val="199839484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Demos Slide">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331719" y="292607"/>
            <a:ext cx="3429320" cy="914400"/>
          </a:xfrm>
        </p:spPr>
        <p:txBody>
          <a:bodyPr>
            <a:spAutoFit/>
          </a:bodyPr>
          <a:lstStyle>
            <a:lvl1pPr>
              <a:defRPr/>
            </a:lvl1pPr>
          </a:lstStyle>
          <a:p>
            <a:r>
              <a:rPr lang="en-US" dirty="0"/>
              <a:t>&lt;&lt;Title&gt;&gt;</a:t>
            </a:r>
          </a:p>
        </p:txBody>
      </p:sp>
      <p:sp>
        <p:nvSpPr>
          <p:cNvPr id="19" name="Rectangle 18">
            <a:extLst>
              <a:ext uri="{FF2B5EF4-FFF2-40B4-BE49-F238E27FC236}">
                <a16:creationId xmlns:a16="http://schemas.microsoft.com/office/drawing/2014/main" id="{6E464225-8FF9-4E57-91AE-E635AF8F685F}"/>
              </a:ext>
            </a:extLst>
          </p:cNvPr>
          <p:cNvSpPr/>
          <p:nvPr/>
        </p:nvSpPr>
        <p:spPr>
          <a:xfrm>
            <a:off x="274319" y="292607"/>
            <a:ext cx="2057399" cy="923330"/>
          </a:xfrm>
          <a:prstGeom prst="rect">
            <a:avLst/>
          </a:prstGeom>
        </p:spPr>
        <p:txBody>
          <a:bodyPr wrap="square" lIns="146304" tIns="91440" rIns="146304" bIns="91440">
            <a:spAutoFit/>
          </a:bodyPr>
          <a:lstStyle/>
          <a:p>
            <a:pPr lvl="0"/>
            <a:r>
              <a:rPr lang="en-US" sz="4800" dirty="0">
                <a:latin typeface="+mj-lt"/>
              </a:rPr>
              <a:t>Demo:</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74320" y="3017520"/>
            <a:ext cx="5486400" cy="2743200"/>
          </a:xfrm>
        </p:spPr>
        <p:txBody>
          <a:bodyPr/>
          <a:lstStyle>
            <a:lvl1pPr marL="0" marR="0" indent="0" algn="l" defTabSz="932742" rtl="0" eaLnBrk="1" fontAlgn="auto" latinLnBrk="0" hangingPunct="1">
              <a:lnSpc>
                <a:spcPct val="100000"/>
              </a:lnSpc>
              <a:spcBef>
                <a:spcPts val="0"/>
              </a:spcBef>
              <a:spcAft>
                <a:spcPts val="0"/>
              </a:spcAft>
              <a:buClrTx/>
              <a:buSzTx/>
              <a:buFontTx/>
              <a:buNone/>
              <a:tabLst/>
              <a:defRPr lang="en-US" sz="3600" dirty="0">
                <a:latin typeface="+mn-lt"/>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05050"/>
                </a:solidFill>
                <a:effectLst/>
                <a:uLnTx/>
                <a:uFillTx/>
                <a:latin typeface="+mj-lt"/>
                <a:ea typeface="+mn-ea"/>
                <a:cs typeface="+mn-cs"/>
              </a:rPr>
              <a:t>&lt;&lt; Add description of the demo&gt;&gt;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p:txBody>
      </p:sp>
      <p:pic>
        <p:nvPicPr>
          <p:cNvPr id="7" name="Picture Placeholder 3">
            <a:extLst>
              <a:ext uri="{FF2B5EF4-FFF2-40B4-BE49-F238E27FC236}">
                <a16:creationId xmlns:a16="http://schemas.microsoft.com/office/drawing/2014/main" id="{C8AB17EB-AA1A-4C6B-AC50-9B86962C2A42}"/>
              </a:ext>
            </a:extLst>
          </p:cNvPr>
          <p:cNvPicPr>
            <a:picLocks noChangeAspect="1"/>
          </p:cNvPicPr>
          <p:nvPr/>
        </p:nvPicPr>
        <p:blipFill>
          <a:blip r:embed="rId2"/>
          <a:srcRect l="20120" r="20120"/>
          <a:stretch>
            <a:fillRect/>
          </a:stretch>
        </p:blipFill>
        <p:spPr>
          <a:xfrm>
            <a:off x="6219825" y="0"/>
            <a:ext cx="6216650" cy="6992587"/>
          </a:xfrm>
          <a:prstGeom prst="rect">
            <a:avLst/>
          </a:prstGeom>
        </p:spPr>
      </p:pic>
    </p:spTree>
    <p:extLst>
      <p:ext uri="{BB962C8B-B14F-4D97-AF65-F5344CB8AC3E}">
        <p14:creationId xmlns:p14="http://schemas.microsoft.com/office/powerpoint/2010/main" val="139871580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mos Slide V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74319" y="1237045"/>
            <a:ext cx="5486400" cy="849463"/>
          </a:xfrm>
        </p:spPr>
        <p:txBody>
          <a:bodyPr wrap="square">
            <a:spAutoFit/>
          </a:bodyPr>
          <a:lstStyle>
            <a:lvl1pPr>
              <a:defRPr/>
            </a:lvl1pPr>
          </a:lstStyle>
          <a:p>
            <a:r>
              <a:rPr lang="en-US" dirty="0"/>
              <a:t>&lt;&lt;Title&gt;&gt;</a:t>
            </a:r>
          </a:p>
        </p:txBody>
      </p:sp>
      <p:sp>
        <p:nvSpPr>
          <p:cNvPr id="19" name="Rectangle 18">
            <a:extLst>
              <a:ext uri="{FF2B5EF4-FFF2-40B4-BE49-F238E27FC236}">
                <a16:creationId xmlns:a16="http://schemas.microsoft.com/office/drawing/2014/main" id="{6E464225-8FF9-4E57-91AE-E635AF8F685F}"/>
              </a:ext>
            </a:extLst>
          </p:cNvPr>
          <p:cNvSpPr/>
          <p:nvPr/>
        </p:nvSpPr>
        <p:spPr>
          <a:xfrm>
            <a:off x="274319" y="292607"/>
            <a:ext cx="2057399" cy="923330"/>
          </a:xfrm>
          <a:prstGeom prst="rect">
            <a:avLst/>
          </a:prstGeom>
        </p:spPr>
        <p:txBody>
          <a:bodyPr wrap="square" lIns="146304" tIns="91440" rIns="146304" bIns="91440">
            <a:spAutoFit/>
          </a:bodyPr>
          <a:lstStyle/>
          <a:p>
            <a:pPr lvl="0"/>
            <a:r>
              <a:rPr lang="en-US" sz="4800" dirty="0">
                <a:latin typeface="+mj-lt"/>
              </a:rPr>
              <a:t>Demo:</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74320" y="3017520"/>
            <a:ext cx="5486400" cy="2743200"/>
          </a:xfrm>
        </p:spPr>
        <p:txBody>
          <a:bodyPr/>
          <a:lstStyle>
            <a:lvl1pPr marL="0" marR="0" indent="0" algn="l" defTabSz="932742" rtl="0" eaLnBrk="1" fontAlgn="auto" latinLnBrk="0" hangingPunct="1">
              <a:lnSpc>
                <a:spcPct val="100000"/>
              </a:lnSpc>
              <a:spcBef>
                <a:spcPts val="0"/>
              </a:spcBef>
              <a:spcAft>
                <a:spcPts val="0"/>
              </a:spcAft>
              <a:buClrTx/>
              <a:buSzTx/>
              <a:buFontTx/>
              <a:buNone/>
              <a:tabLst/>
              <a:defRPr lang="en-US" sz="3600" dirty="0">
                <a:latin typeface="+mn-lt"/>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05050"/>
                </a:solidFill>
                <a:effectLst/>
                <a:uLnTx/>
                <a:uFillTx/>
                <a:latin typeface="+mj-lt"/>
                <a:ea typeface="+mn-ea"/>
                <a:cs typeface="+mn-cs"/>
              </a:rPr>
              <a:t>&lt;&lt; Add description of the demo&gt;&gt;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p:txBody>
      </p:sp>
      <p:pic>
        <p:nvPicPr>
          <p:cNvPr id="7" name="Picture Placeholder 3">
            <a:extLst>
              <a:ext uri="{FF2B5EF4-FFF2-40B4-BE49-F238E27FC236}">
                <a16:creationId xmlns:a16="http://schemas.microsoft.com/office/drawing/2014/main" id="{C8AB17EB-AA1A-4C6B-AC50-9B86962C2A42}"/>
              </a:ext>
            </a:extLst>
          </p:cNvPr>
          <p:cNvPicPr>
            <a:picLocks noChangeAspect="1"/>
          </p:cNvPicPr>
          <p:nvPr/>
        </p:nvPicPr>
        <p:blipFill>
          <a:blip r:embed="rId2"/>
          <a:srcRect l="20120" r="20120"/>
          <a:stretch>
            <a:fillRect/>
          </a:stretch>
        </p:blipFill>
        <p:spPr>
          <a:xfrm>
            <a:off x="6219825" y="0"/>
            <a:ext cx="6216650" cy="6992587"/>
          </a:xfrm>
          <a:prstGeom prst="rect">
            <a:avLst/>
          </a:prstGeom>
        </p:spPr>
      </p:pic>
    </p:spTree>
    <p:extLst>
      <p:ext uri="{BB962C8B-B14F-4D97-AF65-F5344CB8AC3E}">
        <p14:creationId xmlns:p14="http://schemas.microsoft.com/office/powerpoint/2010/main" val="103821914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Lab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7A5DF2-09AC-47AD-B8C0-1CC44D475AE3}"/>
              </a:ext>
            </a:extLst>
          </p:cNvPr>
          <p:cNvPicPr>
            <a:picLocks noChangeAspect="1"/>
          </p:cNvPicPr>
          <p:nvPr/>
        </p:nvPicPr>
        <p:blipFill>
          <a:blip r:embed="rId2"/>
          <a:stretch>
            <a:fillRect/>
          </a:stretch>
        </p:blipFill>
        <p:spPr>
          <a:xfrm>
            <a:off x="6218237" y="1807"/>
            <a:ext cx="6218459" cy="6992718"/>
          </a:xfrm>
          <a:prstGeom prst="rect">
            <a:avLst/>
          </a:prstGeom>
        </p:spPr>
      </p:pic>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1646236" y="292607"/>
            <a:ext cx="4114802" cy="914400"/>
          </a:xfrm>
        </p:spPr>
        <p:txBody>
          <a:bodyPr>
            <a:spAutoFit/>
          </a:bodyPr>
          <a:lstStyle>
            <a:lvl1pPr>
              <a:defRPr/>
            </a:lvl1pPr>
          </a:lstStyle>
          <a:p>
            <a:r>
              <a:rPr lang="en-US" dirty="0"/>
              <a:t>&lt;&lt;Title&gt;&gt;</a:t>
            </a:r>
          </a:p>
        </p:txBody>
      </p:sp>
      <p:sp>
        <p:nvSpPr>
          <p:cNvPr id="19" name="Rectangle 18">
            <a:extLst>
              <a:ext uri="{FF2B5EF4-FFF2-40B4-BE49-F238E27FC236}">
                <a16:creationId xmlns:a16="http://schemas.microsoft.com/office/drawing/2014/main" id="{6E464225-8FF9-4E57-91AE-E635AF8F685F}"/>
              </a:ext>
            </a:extLst>
          </p:cNvPr>
          <p:cNvSpPr/>
          <p:nvPr/>
        </p:nvSpPr>
        <p:spPr>
          <a:xfrm>
            <a:off x="274319" y="292608"/>
            <a:ext cx="1371917" cy="914400"/>
          </a:xfrm>
          <a:prstGeom prst="rect">
            <a:avLst/>
          </a:prstGeom>
        </p:spPr>
        <p:txBody>
          <a:bodyPr wrap="square" lIns="146304" tIns="91440" rIns="146304" bIns="91440">
            <a:spAutoFit/>
          </a:bodyPr>
          <a:lstStyle/>
          <a:p>
            <a:pPr lvl="0"/>
            <a:r>
              <a:rPr lang="en-US" sz="4800" dirty="0">
                <a:latin typeface="+mj-lt"/>
              </a:rPr>
              <a:t>Lab:</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74637" y="3017520"/>
            <a:ext cx="5486401" cy="3657600"/>
          </a:xfrm>
        </p:spPr>
        <p:txBody>
          <a:bodyPr/>
          <a:lstStyle>
            <a:lvl1pPr marL="0" marR="0" indent="0" algn="l" defTabSz="932742" rtl="0" eaLnBrk="1" fontAlgn="auto" latinLnBrk="0" hangingPunct="1">
              <a:lnSpc>
                <a:spcPct val="100000"/>
              </a:lnSpc>
              <a:spcBef>
                <a:spcPts val="0"/>
              </a:spcBef>
              <a:spcAft>
                <a:spcPts val="0"/>
              </a:spcAft>
              <a:buClrTx/>
              <a:buSzTx/>
              <a:buFontTx/>
              <a:buNone/>
              <a:tabLst/>
              <a:defRPr lang="en-US" sz="3600" b="1" i="0" baseline="0" dirty="0">
                <a:latin typeface="+mj-lt"/>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05050"/>
                </a:solidFill>
                <a:effectLst/>
                <a:uLnTx/>
                <a:uFillTx/>
                <a:latin typeface="+mj-lt"/>
                <a:ea typeface="+mn-ea"/>
                <a:cs typeface="+mn-cs"/>
              </a:rPr>
              <a:t>&lt;&lt; Add Lab Exercises </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Exercise 1: Description</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Exercise 2: Description</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&gt;&gt;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p:txBody>
      </p:sp>
    </p:spTree>
    <p:extLst>
      <p:ext uri="{BB962C8B-B14F-4D97-AF65-F5344CB8AC3E}">
        <p14:creationId xmlns:p14="http://schemas.microsoft.com/office/powerpoint/2010/main" val="89644882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Lab Slide V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7A5DF2-09AC-47AD-B8C0-1CC44D475AE3}"/>
              </a:ext>
            </a:extLst>
          </p:cNvPr>
          <p:cNvPicPr>
            <a:picLocks noChangeAspect="1"/>
          </p:cNvPicPr>
          <p:nvPr/>
        </p:nvPicPr>
        <p:blipFill>
          <a:blip r:embed="rId2"/>
          <a:stretch>
            <a:fillRect/>
          </a:stretch>
        </p:blipFill>
        <p:spPr>
          <a:xfrm>
            <a:off x="6218237" y="1807"/>
            <a:ext cx="6218459" cy="6992718"/>
          </a:xfrm>
          <a:prstGeom prst="rect">
            <a:avLst/>
          </a:prstGeom>
        </p:spPr>
      </p:pic>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74318" y="1207008"/>
            <a:ext cx="5486401" cy="849463"/>
          </a:xfrm>
        </p:spPr>
        <p:txBody>
          <a:bodyPr wrap="square">
            <a:spAutoFit/>
          </a:bodyPr>
          <a:lstStyle>
            <a:lvl1pPr>
              <a:defRPr/>
            </a:lvl1pPr>
          </a:lstStyle>
          <a:p>
            <a:r>
              <a:rPr lang="en-US" dirty="0"/>
              <a:t>&lt;&lt;Title&gt;&gt;</a:t>
            </a:r>
          </a:p>
        </p:txBody>
      </p:sp>
      <p:sp>
        <p:nvSpPr>
          <p:cNvPr id="19" name="Rectangle 18">
            <a:extLst>
              <a:ext uri="{FF2B5EF4-FFF2-40B4-BE49-F238E27FC236}">
                <a16:creationId xmlns:a16="http://schemas.microsoft.com/office/drawing/2014/main" id="{6E464225-8FF9-4E57-91AE-E635AF8F685F}"/>
              </a:ext>
            </a:extLst>
          </p:cNvPr>
          <p:cNvSpPr/>
          <p:nvPr/>
        </p:nvSpPr>
        <p:spPr>
          <a:xfrm>
            <a:off x="274319" y="292608"/>
            <a:ext cx="1371917" cy="914400"/>
          </a:xfrm>
          <a:prstGeom prst="rect">
            <a:avLst/>
          </a:prstGeom>
        </p:spPr>
        <p:txBody>
          <a:bodyPr wrap="square" lIns="146304" tIns="91440" rIns="146304" bIns="91440">
            <a:spAutoFit/>
          </a:bodyPr>
          <a:lstStyle/>
          <a:p>
            <a:pPr lvl="0"/>
            <a:r>
              <a:rPr lang="en-US" sz="4800" dirty="0">
                <a:latin typeface="+mj-lt"/>
              </a:rPr>
              <a:t>Lab:</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74637" y="3017520"/>
            <a:ext cx="5486401" cy="3657600"/>
          </a:xfrm>
        </p:spPr>
        <p:txBody>
          <a:bodyPr/>
          <a:lstStyle>
            <a:lvl1pPr marL="0" marR="0" indent="0" algn="l" defTabSz="932742" rtl="0" eaLnBrk="1" fontAlgn="auto" latinLnBrk="0" hangingPunct="1">
              <a:lnSpc>
                <a:spcPct val="100000"/>
              </a:lnSpc>
              <a:spcBef>
                <a:spcPts val="0"/>
              </a:spcBef>
              <a:spcAft>
                <a:spcPts val="0"/>
              </a:spcAft>
              <a:buClrTx/>
              <a:buSzTx/>
              <a:buFontTx/>
              <a:buNone/>
              <a:tabLst/>
              <a:defRPr lang="en-US" sz="3600" b="1" i="0" baseline="0" dirty="0">
                <a:latin typeface="+mj-lt"/>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05050"/>
                </a:solidFill>
                <a:effectLst/>
                <a:uLnTx/>
                <a:uFillTx/>
                <a:latin typeface="+mj-lt"/>
                <a:ea typeface="+mn-ea"/>
                <a:cs typeface="+mn-cs"/>
              </a:rPr>
              <a:t>&lt;&lt; Add Lab Exercises </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Exercise 1: Description</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Exercise 2: Description</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&gt;&gt;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p:txBody>
      </p:sp>
    </p:spTree>
    <p:extLst>
      <p:ext uri="{BB962C8B-B14F-4D97-AF65-F5344CB8AC3E}">
        <p14:creationId xmlns:p14="http://schemas.microsoft.com/office/powerpoint/2010/main" val="51779700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Knowledge Chec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E5CC4F-723D-4097-A367-2BEBAB8CF36C}"/>
              </a:ext>
            </a:extLst>
          </p:cNvPr>
          <p:cNvSpPr/>
          <p:nvPr/>
        </p:nvSpPr>
        <p:spPr>
          <a:xfrm>
            <a:off x="272272" y="295272"/>
            <a:ext cx="11889564" cy="914400"/>
          </a:xfrm>
          <a:prstGeom prst="rect">
            <a:avLst/>
          </a:prstGeom>
        </p:spPr>
        <p:txBody>
          <a:bodyPr wrap="square" lIns="146304" tIns="91440" rIns="146304" bIns="91440">
            <a:noAutofit/>
          </a:bodyPr>
          <a:lstStyle/>
          <a:p>
            <a:r>
              <a:rPr lang="en-US" sz="4800" dirty="0">
                <a:solidFill>
                  <a:schemeClr val="accent3"/>
                </a:solidFill>
                <a:latin typeface="+mj-lt"/>
              </a:rPr>
              <a:t>Knowledge Check</a:t>
            </a:r>
            <a:endParaRPr lang="en-US" sz="4800" dirty="0">
              <a:latin typeface="+mj-lt"/>
            </a:endParaRPr>
          </a:p>
        </p:txBody>
      </p:sp>
      <p:sp>
        <p:nvSpPr>
          <p:cNvPr id="5" name="Text Placeholder 4">
            <a:extLst>
              <a:ext uri="{FF2B5EF4-FFF2-40B4-BE49-F238E27FC236}">
                <a16:creationId xmlns:a16="http://schemas.microsoft.com/office/drawing/2014/main" id="{12AA7DFC-B089-4EFF-9CC5-F42DCAB1B648}"/>
              </a:ext>
            </a:extLst>
          </p:cNvPr>
          <p:cNvSpPr>
            <a:spLocks noGrp="1"/>
          </p:cNvSpPr>
          <p:nvPr>
            <p:ph type="body" sz="quarter" idx="10" hasCustomPrompt="1"/>
          </p:nvPr>
        </p:nvSpPr>
        <p:spPr>
          <a:xfrm>
            <a:off x="274320" y="1211262"/>
            <a:ext cx="11734800" cy="5487989"/>
          </a:xfrm>
        </p:spPr>
        <p:txBody>
          <a:bodyPr/>
          <a:lstStyle>
            <a:lvl1pPr>
              <a:defRPr/>
            </a:lvl1pPr>
            <a:lvl2pPr>
              <a:defRPr/>
            </a:lvl2pPr>
          </a:lstStyle>
          <a:p>
            <a:pPr lvl="0"/>
            <a:r>
              <a:rPr lang="en-US" dirty="0"/>
              <a:t>&lt;&lt;Question: &gt;&gt;</a:t>
            </a:r>
            <a:br>
              <a:rPr lang="en-US" dirty="0"/>
            </a:br>
            <a:r>
              <a:rPr lang="en-US" dirty="0"/>
              <a:t> &lt;&lt;Answer:&gt;&gt;</a:t>
            </a:r>
          </a:p>
        </p:txBody>
      </p:sp>
    </p:spTree>
    <p:extLst>
      <p:ext uri="{BB962C8B-B14F-4D97-AF65-F5344CB8AC3E}">
        <p14:creationId xmlns:p14="http://schemas.microsoft.com/office/powerpoint/2010/main" val="1602244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Module Summar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E5CC4F-723D-4097-A367-2BEBAB8CF36C}"/>
              </a:ext>
            </a:extLst>
          </p:cNvPr>
          <p:cNvSpPr/>
          <p:nvPr/>
        </p:nvSpPr>
        <p:spPr>
          <a:xfrm>
            <a:off x="272272" y="295272"/>
            <a:ext cx="11889564" cy="923330"/>
          </a:xfrm>
          <a:prstGeom prst="rect">
            <a:avLst/>
          </a:prstGeom>
        </p:spPr>
        <p:txBody>
          <a:bodyPr wrap="square" lIns="146304" tIns="91440" rIns="146304" bIns="91440">
            <a:noAutofit/>
          </a:bodyPr>
          <a:lstStyle/>
          <a:p>
            <a:r>
              <a:rPr lang="en-US" sz="4800" dirty="0">
                <a:solidFill>
                  <a:schemeClr val="accent3"/>
                </a:solidFill>
                <a:latin typeface="+mj-lt"/>
              </a:rPr>
              <a:t>Module Summary</a:t>
            </a:r>
            <a:endParaRPr lang="en-US" sz="4800" dirty="0">
              <a:latin typeface="+mj-lt"/>
            </a:endParaRPr>
          </a:p>
        </p:txBody>
      </p:sp>
      <p:sp>
        <p:nvSpPr>
          <p:cNvPr id="5" name="Text Placeholder 4">
            <a:extLst>
              <a:ext uri="{FF2B5EF4-FFF2-40B4-BE49-F238E27FC236}">
                <a16:creationId xmlns:a16="http://schemas.microsoft.com/office/drawing/2014/main" id="{12AA7DFC-B089-4EFF-9CC5-F42DCAB1B648}"/>
              </a:ext>
            </a:extLst>
          </p:cNvPr>
          <p:cNvSpPr>
            <a:spLocks noGrp="1"/>
          </p:cNvSpPr>
          <p:nvPr>
            <p:ph type="body" sz="quarter" idx="10" hasCustomPrompt="1"/>
          </p:nvPr>
        </p:nvSpPr>
        <p:spPr>
          <a:xfrm>
            <a:off x="274320" y="1211262"/>
            <a:ext cx="11734800" cy="5487989"/>
          </a:xfrm>
        </p:spPr>
        <p:txBody>
          <a:bodyPr/>
          <a:lstStyle>
            <a:lvl1pPr>
              <a:defRPr/>
            </a:lvl1pPr>
            <a:lvl2pPr>
              <a:defRPr/>
            </a:lvl2pPr>
          </a:lstStyle>
          <a:p>
            <a:pPr lvl="0"/>
            <a:r>
              <a:rPr lang="en-US" dirty="0"/>
              <a:t>&lt;&lt;Key takeaways from the Module&gt;&gt;</a:t>
            </a:r>
          </a:p>
        </p:txBody>
      </p:sp>
    </p:spTree>
    <p:extLst>
      <p:ext uri="{BB962C8B-B14F-4D97-AF65-F5344CB8AC3E}">
        <p14:creationId xmlns:p14="http://schemas.microsoft.com/office/powerpoint/2010/main" val="4806674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248800106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1.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1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094" r:id="rId12"/>
    <p:sldLayoutId id="2147484268" r:id="rId13"/>
    <p:sldLayoutId id="2147484195" r:id="rId14"/>
    <p:sldLayoutId id="2147484096" r:id="rId15"/>
    <p:sldLayoutId id="2147484304" r:id="rId16"/>
    <p:sldLayoutId id="2147484305"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solidFill>
            <a:schemeClr val="accent3"/>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1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150004912"/>
      </p:ext>
    </p:extLst>
  </p:cSld>
  <p:clrMap bg1="lt1" tx1="dk1" bg2="lt2" tx2="dk2" accent1="accent1" accent2="accent2" accent3="accent3" accent4="accent4" accent5="accent5" accent6="accent6" hlink="hlink" folHlink="folHlink"/>
  <p:sldLayoutIdLst>
    <p:sldLayoutId id="2147484276" r:id="rId1"/>
    <p:sldLayoutId id="2147484288" r:id="rId2"/>
    <p:sldLayoutId id="2147484289" r:id="rId3"/>
    <p:sldLayoutId id="2147484296" r:id="rId4"/>
    <p:sldLayoutId id="2147484290" r:id="rId5"/>
    <p:sldLayoutId id="2147484297" r:id="rId6"/>
    <p:sldLayoutId id="2147484298" r:id="rId7"/>
    <p:sldLayoutId id="2147484299" r:id="rId8"/>
    <p:sldLayoutId id="2147484300" r:id="rId9"/>
    <p:sldLayoutId id="2147484301" r:id="rId10"/>
    <p:sldLayoutId id="2147484291" r:id="rId11"/>
    <p:sldLayoutId id="2147484302" r:id="rId12"/>
    <p:sldLayoutId id="2147484292" r:id="rId13"/>
    <p:sldLayoutId id="2147484303" r:id="rId14"/>
    <p:sldLayoutId id="2147484293" r:id="rId15"/>
    <p:sldLayoutId id="2147484294" r:id="rId16"/>
    <p:sldLayoutId id="2147484295"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solidFill>
            <a:schemeClr val="accent3"/>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55D0FA-295C-43A2-8568-00E2138A5F5C}"/>
              </a:ext>
            </a:extLst>
          </p:cNvPr>
          <p:cNvSpPr>
            <a:spLocks noGrp="1"/>
          </p:cNvSpPr>
          <p:nvPr>
            <p:ph type="title"/>
          </p:nvPr>
        </p:nvSpPr>
        <p:spPr>
          <a:xfrm>
            <a:off x="274320" y="2146494"/>
            <a:ext cx="6402388" cy="3636769"/>
          </a:xfrm>
        </p:spPr>
        <p:txBody>
          <a:bodyPr/>
          <a:lstStyle/>
          <a:p>
            <a:r>
              <a:rPr lang="en-US" dirty="0">
                <a:ea typeface="+mj-lt"/>
                <a:cs typeface="+mj-lt"/>
              </a:rPr>
              <a:t>WorkshopPLUS – Power Apps for Power Users 1 Day with Lab</a:t>
            </a:r>
            <a:br>
              <a:rPr lang="en-US" dirty="0">
                <a:ea typeface="+mj-lt"/>
                <a:cs typeface="+mj-lt"/>
              </a:rPr>
            </a:br>
            <a:br>
              <a:rPr lang="en-US" dirty="0">
                <a:ea typeface="+mj-lt"/>
                <a:cs typeface="+mj-lt"/>
              </a:rPr>
            </a:br>
            <a:r>
              <a:rPr lang="en-US" dirty="0">
                <a:ea typeface="+mj-lt"/>
                <a:cs typeface="+mj-lt"/>
              </a:rPr>
              <a:t>Module 0: Overview and Prerequisites</a:t>
            </a:r>
          </a:p>
        </p:txBody>
      </p:sp>
    </p:spTree>
    <p:extLst>
      <p:ext uri="{BB962C8B-B14F-4D97-AF65-F5344CB8AC3E}">
        <p14:creationId xmlns:p14="http://schemas.microsoft.com/office/powerpoint/2010/main" val="3576898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8025258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337202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BBEBC-FE16-499B-A2C8-0D0FA48A6220}"/>
              </a:ext>
            </a:extLst>
          </p:cNvPr>
          <p:cNvSpPr>
            <a:spLocks noGrp="1"/>
          </p:cNvSpPr>
          <p:nvPr>
            <p:ph type="title"/>
          </p:nvPr>
        </p:nvSpPr>
        <p:spPr/>
        <p:txBody>
          <a:bodyPr/>
          <a:lstStyle/>
          <a:p>
            <a:r>
              <a:rPr lang="en-US" dirty="0"/>
              <a:t>Introductions</a:t>
            </a:r>
          </a:p>
        </p:txBody>
      </p:sp>
      <p:sp>
        <p:nvSpPr>
          <p:cNvPr id="4" name="Text Placeholder 3">
            <a:extLst>
              <a:ext uri="{FF2B5EF4-FFF2-40B4-BE49-F238E27FC236}">
                <a16:creationId xmlns:a16="http://schemas.microsoft.com/office/drawing/2014/main" id="{BBD2CB06-A147-4F85-8847-93DDA5AE8658}"/>
              </a:ext>
            </a:extLst>
          </p:cNvPr>
          <p:cNvSpPr>
            <a:spLocks noGrp="1"/>
          </p:cNvSpPr>
          <p:nvPr>
            <p:ph type="body" sz="quarter" idx="10"/>
          </p:nvPr>
        </p:nvSpPr>
        <p:spPr>
          <a:xfrm>
            <a:off x="275482" y="1212849"/>
            <a:ext cx="5485621" cy="3323987"/>
          </a:xfrm>
        </p:spPr>
        <p:txBody>
          <a:bodyPr/>
          <a:lstStyle/>
          <a:p>
            <a:r>
              <a:rPr lang="en-US" dirty="0"/>
              <a:t>Your trainer</a:t>
            </a:r>
          </a:p>
          <a:p>
            <a:pPr lvl="1"/>
            <a:r>
              <a:rPr lang="en-US" dirty="0"/>
              <a:t>Ethan</a:t>
            </a:r>
          </a:p>
          <a:p>
            <a:pPr lvl="1"/>
            <a:r>
              <a:rPr lang="en-US" dirty="0"/>
              <a:t>Sr. Cloud Solution Architect - Engineering</a:t>
            </a:r>
          </a:p>
          <a:p>
            <a:pPr lvl="1"/>
            <a:r>
              <a:rPr lang="en-US" dirty="0"/>
              <a:t>Hometown - Philly via</a:t>
            </a:r>
          </a:p>
          <a:p>
            <a:pPr lvl="1"/>
            <a:r>
              <a:rPr lang="en-US" dirty="0"/>
              <a:t>POB- Kingston, Jamaica (</a:t>
            </a:r>
            <a:r>
              <a:rPr lang="en-US" dirty="0" err="1"/>
              <a:t>Breaton</a:t>
            </a:r>
            <a:r>
              <a:rPr lang="en-US" dirty="0"/>
              <a:t>)</a:t>
            </a:r>
          </a:p>
          <a:p>
            <a:pPr lvl="1"/>
            <a:r>
              <a:rPr lang="en-US" dirty="0"/>
              <a:t>Love traveling. Meeting new people and trying new foods</a:t>
            </a:r>
          </a:p>
        </p:txBody>
      </p:sp>
      <p:sp>
        <p:nvSpPr>
          <p:cNvPr id="5" name="Text Placeholder 4">
            <a:extLst>
              <a:ext uri="{FF2B5EF4-FFF2-40B4-BE49-F238E27FC236}">
                <a16:creationId xmlns:a16="http://schemas.microsoft.com/office/drawing/2014/main" id="{44A0223B-78D9-4683-917D-6C354582F47B}"/>
              </a:ext>
            </a:extLst>
          </p:cNvPr>
          <p:cNvSpPr>
            <a:spLocks noGrp="1"/>
          </p:cNvSpPr>
          <p:nvPr>
            <p:ph type="body" sz="quarter" idx="11"/>
          </p:nvPr>
        </p:nvSpPr>
        <p:spPr>
          <a:xfrm>
            <a:off x="6675374" y="1212849"/>
            <a:ext cx="5485621" cy="3588675"/>
          </a:xfrm>
        </p:spPr>
        <p:txBody>
          <a:bodyPr/>
          <a:lstStyle/>
          <a:p>
            <a:r>
              <a:rPr lang="en-US" dirty="0"/>
              <a:t>You</a:t>
            </a:r>
          </a:p>
          <a:p>
            <a:pPr lvl="1"/>
            <a:r>
              <a:rPr lang="en-US" dirty="0"/>
              <a:t>Name and company </a:t>
            </a:r>
          </a:p>
          <a:p>
            <a:pPr lvl="1"/>
            <a:r>
              <a:rPr lang="en-US" dirty="0"/>
              <a:t>Role</a:t>
            </a:r>
          </a:p>
          <a:p>
            <a:pPr lvl="1"/>
            <a:r>
              <a:rPr lang="en-US" dirty="0"/>
              <a:t>Experience with Microsoft Power Apps</a:t>
            </a:r>
          </a:p>
          <a:p>
            <a:pPr lvl="1"/>
            <a:r>
              <a:rPr lang="en-US" dirty="0"/>
              <a:t>Expectations for this class</a:t>
            </a:r>
          </a:p>
          <a:p>
            <a:pPr lvl="1"/>
            <a:r>
              <a:rPr lang="en-US" dirty="0"/>
              <a:t>Fun Fact about yourself</a:t>
            </a:r>
          </a:p>
          <a:p>
            <a:endParaRPr lang="en-US" dirty="0"/>
          </a:p>
        </p:txBody>
      </p:sp>
    </p:spTree>
    <p:extLst>
      <p:ext uri="{BB962C8B-B14F-4D97-AF65-F5344CB8AC3E}">
        <p14:creationId xmlns:p14="http://schemas.microsoft.com/office/powerpoint/2010/main" val="53636231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8F1778-61D5-4F4F-9D31-45F340B7E8B7}"/>
              </a:ext>
            </a:extLst>
          </p:cNvPr>
          <p:cNvSpPr>
            <a:spLocks noGrp="1"/>
          </p:cNvSpPr>
          <p:nvPr>
            <p:ph type="title"/>
          </p:nvPr>
        </p:nvSpPr>
        <p:spPr/>
        <p:txBody>
          <a:bodyPr/>
          <a:lstStyle/>
          <a:p>
            <a:r>
              <a:rPr lang="en-US" dirty="0"/>
              <a:t>Logistics and Schedule</a:t>
            </a:r>
          </a:p>
        </p:txBody>
      </p:sp>
      <p:graphicFrame>
        <p:nvGraphicFramePr>
          <p:cNvPr id="7" name="Content Placeholder 5">
            <a:extLst>
              <a:ext uri="{FF2B5EF4-FFF2-40B4-BE49-F238E27FC236}">
                <a16:creationId xmlns:a16="http://schemas.microsoft.com/office/drawing/2014/main" id="{4319B688-4BB4-4155-8315-C3FD133DFD2D}"/>
              </a:ext>
            </a:extLst>
          </p:cNvPr>
          <p:cNvGraphicFramePr>
            <a:graphicFrameLocks/>
          </p:cNvGraphicFramePr>
          <p:nvPr/>
        </p:nvGraphicFramePr>
        <p:xfrm>
          <a:off x="2021522" y="1257136"/>
          <a:ext cx="7149959" cy="50516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3658863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69F18F-CAF4-4FE2-83E4-D2E801FDD858}"/>
              </a:ext>
            </a:extLst>
          </p:cNvPr>
          <p:cNvSpPr>
            <a:spLocks noGrp="1"/>
          </p:cNvSpPr>
          <p:nvPr>
            <p:ph type="title"/>
          </p:nvPr>
        </p:nvSpPr>
        <p:spPr/>
        <p:txBody>
          <a:bodyPr/>
          <a:lstStyle/>
          <a:p>
            <a:r>
              <a:rPr lang="en-US" dirty="0"/>
              <a:t>Power Apps Power User</a:t>
            </a:r>
          </a:p>
        </p:txBody>
      </p:sp>
      <p:sp>
        <p:nvSpPr>
          <p:cNvPr id="2" name="Text Placeholder 1">
            <a:extLst>
              <a:ext uri="{FF2B5EF4-FFF2-40B4-BE49-F238E27FC236}">
                <a16:creationId xmlns:a16="http://schemas.microsoft.com/office/drawing/2014/main" id="{3C71DD2D-188C-4A89-9429-FEB27FB8BDB7}"/>
              </a:ext>
            </a:extLst>
          </p:cNvPr>
          <p:cNvSpPr>
            <a:spLocks noGrp="1"/>
          </p:cNvSpPr>
          <p:nvPr>
            <p:ph sz="quarter" idx="11"/>
          </p:nvPr>
        </p:nvSpPr>
        <p:spPr>
          <a:xfrm>
            <a:off x="274639" y="1216152"/>
            <a:ext cx="11888787" cy="2308324"/>
          </a:xfrm>
        </p:spPr>
        <p:txBody>
          <a:bodyPr vert="horz" wrap="square" lIns="146304" tIns="91440" rIns="146304" bIns="91440" rtlCol="0" anchor="t">
            <a:spAutoFit/>
          </a:bodyPr>
          <a:lstStyle/>
          <a:p>
            <a:r>
              <a:rPr lang="en-US" dirty="0"/>
              <a:t>This WorkshopPLUS discusses the following modules:</a:t>
            </a:r>
          </a:p>
          <a:p>
            <a:pPr lvl="1"/>
            <a:r>
              <a:rPr lang="en-US" dirty="0"/>
              <a:t>Module 1: Introduction to Power Apps</a:t>
            </a:r>
          </a:p>
          <a:p>
            <a:pPr lvl="1"/>
            <a:r>
              <a:rPr lang="en-US" dirty="0"/>
              <a:t>Module 2: Starting with connectors, screens, and controls</a:t>
            </a:r>
          </a:p>
          <a:p>
            <a:pPr lvl="1"/>
            <a:r>
              <a:rPr lang="en-US" dirty="0"/>
              <a:t>Module 3: Building with fields and formulas </a:t>
            </a:r>
          </a:p>
          <a:p>
            <a:pPr lvl="1"/>
            <a:r>
              <a:rPr lang="en-US" dirty="0"/>
              <a:t>Module 4: Implementing through visual designs and intro to Power Automate</a:t>
            </a:r>
          </a:p>
        </p:txBody>
      </p:sp>
    </p:spTree>
    <p:extLst>
      <p:ext uri="{BB962C8B-B14F-4D97-AF65-F5344CB8AC3E}">
        <p14:creationId xmlns:p14="http://schemas.microsoft.com/office/powerpoint/2010/main" val="55348770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6E0779-8D54-4FAA-B66F-1589246BC998}"/>
              </a:ext>
            </a:extLst>
          </p:cNvPr>
          <p:cNvSpPr>
            <a:spLocks noGrp="1"/>
          </p:cNvSpPr>
          <p:nvPr>
            <p:ph type="body" sz="quarter" idx="10"/>
          </p:nvPr>
        </p:nvSpPr>
        <p:spPr>
          <a:xfrm>
            <a:off x="274638" y="1212850"/>
            <a:ext cx="11887200" cy="2640723"/>
          </a:xfrm>
        </p:spPr>
        <p:txBody>
          <a:bodyPr/>
          <a:lstStyle/>
          <a:p>
            <a:pPr marL="0" indent="0">
              <a:buNone/>
            </a:pPr>
            <a:r>
              <a:rPr lang="en-US" dirty="0"/>
              <a:t>After completing this WorkshopPLUS, you will be able to: </a:t>
            </a:r>
          </a:p>
          <a:p>
            <a:pPr lvl="1"/>
            <a:r>
              <a:rPr lang="en-US" dirty="0"/>
              <a:t>Understand how to </a:t>
            </a:r>
            <a:r>
              <a:rPr lang="en-US"/>
              <a:t>use Power Apps </a:t>
            </a:r>
            <a:r>
              <a:rPr lang="en-US" dirty="0"/>
              <a:t>as an enterprise service.</a:t>
            </a:r>
          </a:p>
          <a:p>
            <a:pPr lvl="1"/>
            <a:r>
              <a:rPr lang="en-US" dirty="0"/>
              <a:t>Connect, create, innovate, and share business apps with your team on any device.</a:t>
            </a:r>
          </a:p>
          <a:p>
            <a:pPr lvl="1"/>
            <a:r>
              <a:rPr lang="en-US" dirty="0"/>
              <a:t>Have the ability to use </a:t>
            </a:r>
            <a:r>
              <a:rPr lang="en-US" b="1" dirty="0"/>
              <a:t>No Code</a:t>
            </a:r>
            <a:r>
              <a:rPr lang="en-US" dirty="0"/>
              <a:t> solutions that connect to many forms of data and display in a simple and beautiful application without IT.</a:t>
            </a:r>
          </a:p>
          <a:p>
            <a:pPr lvl="1"/>
            <a:endParaRPr lang="en-US" dirty="0"/>
          </a:p>
        </p:txBody>
      </p:sp>
      <p:sp>
        <p:nvSpPr>
          <p:cNvPr id="3" name="Title 2">
            <a:extLst>
              <a:ext uri="{FF2B5EF4-FFF2-40B4-BE49-F238E27FC236}">
                <a16:creationId xmlns:a16="http://schemas.microsoft.com/office/drawing/2014/main" id="{60FA1557-BC4C-464C-ABA2-18FFC25459C4}"/>
              </a:ext>
            </a:extLst>
          </p:cNvPr>
          <p:cNvSpPr>
            <a:spLocks noGrp="1"/>
          </p:cNvSpPr>
          <p:nvPr>
            <p:ph type="title"/>
          </p:nvPr>
        </p:nvSpPr>
        <p:spPr/>
        <p:txBody>
          <a:bodyPr/>
          <a:lstStyle/>
          <a:p>
            <a:r>
              <a:rPr lang="en-US" dirty="0"/>
              <a:t>WorkshopPLUS Objective</a:t>
            </a:r>
          </a:p>
        </p:txBody>
      </p:sp>
    </p:spTree>
    <p:extLst>
      <p:ext uri="{BB962C8B-B14F-4D97-AF65-F5344CB8AC3E}">
        <p14:creationId xmlns:p14="http://schemas.microsoft.com/office/powerpoint/2010/main" val="93279483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708C87-F1BD-452E-9929-155AD3BF39F3}"/>
              </a:ext>
            </a:extLst>
          </p:cNvPr>
          <p:cNvSpPr>
            <a:spLocks noGrp="1"/>
          </p:cNvSpPr>
          <p:nvPr>
            <p:ph type="title"/>
          </p:nvPr>
        </p:nvSpPr>
        <p:spPr>
          <a:xfrm>
            <a:off x="274318" y="1207008"/>
            <a:ext cx="5486401" cy="1514261"/>
          </a:xfrm>
        </p:spPr>
        <p:txBody>
          <a:bodyPr/>
          <a:lstStyle/>
          <a:p>
            <a:r>
              <a:rPr lang="en-US" dirty="0"/>
              <a:t>Verify Office 365 trial tenancy </a:t>
            </a:r>
          </a:p>
        </p:txBody>
      </p:sp>
      <p:sp>
        <p:nvSpPr>
          <p:cNvPr id="5" name="Text Placeholder 4">
            <a:extLst>
              <a:ext uri="{FF2B5EF4-FFF2-40B4-BE49-F238E27FC236}">
                <a16:creationId xmlns:a16="http://schemas.microsoft.com/office/drawing/2014/main" id="{6A9544EC-B198-443C-BBEE-4CBEFB84449F}"/>
              </a:ext>
            </a:extLst>
          </p:cNvPr>
          <p:cNvSpPr>
            <a:spLocks noGrp="1"/>
          </p:cNvSpPr>
          <p:nvPr>
            <p:ph type="body" sz="quarter" idx="12"/>
          </p:nvPr>
        </p:nvSpPr>
        <p:spPr>
          <a:xfrm>
            <a:off x="274637" y="3017520"/>
            <a:ext cx="5486401" cy="2954655"/>
          </a:xfrm>
        </p:spPr>
        <p:txBody>
          <a:bodyPr vert="horz" wrap="square" lIns="146304" tIns="91440" rIns="146304" bIns="91440" rtlCol="0" anchor="t">
            <a:spAutoFit/>
          </a:bodyPr>
          <a:lstStyle/>
          <a:p>
            <a:pPr marL="571500" indent="-571500">
              <a:buFont typeface="Arial" panose="020B0604020202020204" pitchFamily="34" charset="0"/>
              <a:buChar char="•"/>
            </a:pPr>
            <a:r>
              <a:rPr lang="en-US" dirty="0"/>
              <a:t>Exercise 1: Register </a:t>
            </a:r>
            <a:r>
              <a:rPr lang="en-US"/>
              <a:t>Office 365 trial tenant or use Labs on Demand</a:t>
            </a:r>
            <a:endParaRPr lang="en-US" dirty="0"/>
          </a:p>
          <a:p>
            <a:pPr marL="571500" indent="-571500">
              <a:buFont typeface="Arial" panose="020B0604020202020204" pitchFamily="34" charset="0"/>
              <a:buChar char="•"/>
            </a:pPr>
            <a:r>
              <a:rPr lang="en-US" dirty="0"/>
              <a:t>Exercise 2: </a:t>
            </a:r>
            <a:r>
              <a:rPr lang="en-US"/>
              <a:t>Sign into </a:t>
            </a:r>
            <a:r>
              <a:rPr lang="en-US" dirty="0"/>
              <a:t>Office 365 trial tenancy</a:t>
            </a:r>
          </a:p>
        </p:txBody>
      </p:sp>
    </p:spTree>
    <p:extLst>
      <p:ext uri="{BB962C8B-B14F-4D97-AF65-F5344CB8AC3E}">
        <p14:creationId xmlns:p14="http://schemas.microsoft.com/office/powerpoint/2010/main" val="374021300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707658"/>
      </p:ext>
    </p:extLst>
  </p:cSld>
  <p:clrMapOvr>
    <a:masterClrMapping/>
  </p:clrMapOvr>
  <p:transition>
    <p:fade/>
  </p:transition>
</p:sld>
</file>

<file path=ppt/theme/theme1.xml><?xml version="1.0" encoding="utf-8"?>
<a:theme xmlns:a="http://schemas.openxmlformats.org/drawingml/2006/main" name="ASD-Them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5F08292F-EF2E-41B7-9FF5-E8616EB22B6A}" vid="{17A87465-602C-45F8-B6A4-A1B439E80573}"/>
    </a:ext>
  </a:extLst>
</a:theme>
</file>

<file path=ppt/theme/theme2.xml><?xml version="1.0" encoding="utf-8"?>
<a:theme xmlns:a="http://schemas.openxmlformats.org/drawingml/2006/main" name="Slide Order Exampl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5F08292F-EF2E-41B7-9FF5-E8616EB22B6A}" vid="{D0B612F8-DD6B-439E-9B86-601921E291D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OneNoteFluid_FileOrder xmlns="63a06213-bfce-439a-8047-554295c11f55" xsi:nil="true"/>
    <MediaLengthInSeconds xmlns="63a06213-bfce-439a-8047-554295c11f55" xsi:nil="true"/>
    <TaxCatchAll xmlns="74eebc8b-4261-4902-b589-5ef5937f602f" xsi:nil="true"/>
    <lcf76f155ced4ddcb4097134ff3c332f xmlns="63a06213-bfce-439a-8047-554295c11f55">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C1CB0136D761A4B97992E3D875C1FF0" ma:contentTypeVersion="13" ma:contentTypeDescription="Create a new document." ma:contentTypeScope="" ma:versionID="348debfc0442249f7e569bf10e61d601">
  <xsd:schema xmlns:xsd="http://www.w3.org/2001/XMLSchema" xmlns:xs="http://www.w3.org/2001/XMLSchema" xmlns:p="http://schemas.microsoft.com/office/2006/metadata/properties" xmlns:ns2="63a06213-bfce-439a-8047-554295c11f55" xmlns:ns3="74eebc8b-4261-4902-b589-5ef5937f602f" targetNamespace="http://schemas.microsoft.com/office/2006/metadata/properties" ma:root="true" ma:fieldsID="28fdd097ed5286e251a1dea88def7ca5" ns2:_="" ns3:_="">
    <xsd:import namespace="63a06213-bfce-439a-8047-554295c11f55"/>
    <xsd:import namespace="74eebc8b-4261-4902-b589-5ef5937f602f"/>
    <xsd:element name="properties">
      <xsd:complexType>
        <xsd:sequence>
          <xsd:element name="documentManagement">
            <xsd:complexType>
              <xsd:all>
                <xsd:element ref="ns2:MediaServiceMetadata" minOccurs="0"/>
                <xsd:element ref="ns2:MediaServiceFastMetadata" minOccurs="0"/>
                <xsd:element ref="ns2:OneNoteFluid_FileOrder"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a06213-bfce-439a-8047-554295c11f5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OneNoteFluid_FileOrder" ma:index="10" nillable="true" ma:displayName="OneNoteFluid_FileOrder" ma:internalName="OneNoteFluid_FileOrder">
      <xsd:simpleType>
        <xsd:restriction base="dms:Text">
          <xsd:maxLength value="255"/>
        </xsd:restriction>
      </xsd:simpleType>
    </xsd:element>
    <xsd:element name="MediaServiceDateTaken" ma:index="11" nillable="true" ma:displayName="MediaServiceDateTaken" ma:hidden="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4eebc8b-4261-4902-b589-5ef5937f602f"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12d27ca1-c41a-4c59-99ab-7906dfaf9c23}" ma:internalName="TaxCatchAll" ma:showField="CatchAllData" ma:web="74eebc8b-4261-4902-b589-5ef5937f602f">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6BBBE92-1E9D-49A8-B7F3-86A31C834E23}">
  <ds:schemaRefs>
    <ds:schemaRef ds:uri="http://schemas.microsoft.com/sharepoint/v3/contenttype/forms"/>
  </ds:schemaRefs>
</ds:datastoreItem>
</file>

<file path=customXml/itemProps2.xml><?xml version="1.0" encoding="utf-8"?>
<ds:datastoreItem xmlns:ds="http://schemas.openxmlformats.org/officeDocument/2006/customXml" ds:itemID="{6A53280F-5F50-4428-93A3-2CA09B939D59}">
  <ds:schemaRefs>
    <ds:schemaRef ds:uri="http://schemas.microsoft.com/office/2006/metadata/properties"/>
    <ds:schemaRef ds:uri="http://schemas.microsoft.com/office/infopath/2007/PartnerControls"/>
    <ds:schemaRef ds:uri="63a06213-bfce-439a-8047-554295c11f55"/>
    <ds:schemaRef ds:uri="74eebc8b-4261-4902-b589-5ef5937f602f"/>
  </ds:schemaRefs>
</ds:datastoreItem>
</file>

<file path=customXml/itemProps3.xml><?xml version="1.0" encoding="utf-8"?>
<ds:datastoreItem xmlns:ds="http://schemas.openxmlformats.org/officeDocument/2006/customXml" ds:itemID="{5E22AE6C-0848-4ABA-B85B-1B71140296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a06213-bfce-439a-8047-554295c11f55"/>
    <ds:schemaRef ds:uri="74eebc8b-4261-4902-b589-5ef5937f602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ASD-Template</Template>
  <TotalTime>208</TotalTime>
  <Words>470</Words>
  <Application>Microsoft Office PowerPoint</Application>
  <PresentationFormat>Custom</PresentationFormat>
  <Paragraphs>49</Paragraphs>
  <Slides>9</Slides>
  <Notes>5</Notes>
  <HiddenSlides>2</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9</vt:i4>
      </vt:variant>
    </vt:vector>
  </HeadingPairs>
  <TitlesOfParts>
    <vt:vector size="18" baseType="lpstr">
      <vt:lpstr>Arial</vt:lpstr>
      <vt:lpstr>Calibri</vt:lpstr>
      <vt:lpstr>Calibri Light</vt:lpstr>
      <vt:lpstr>Consolas</vt:lpstr>
      <vt:lpstr>Segoe UI</vt:lpstr>
      <vt:lpstr>Segoe UI Light</vt:lpstr>
      <vt:lpstr>Wingdings</vt:lpstr>
      <vt:lpstr>ASD-Theme</vt:lpstr>
      <vt:lpstr>Slide Order Example</vt:lpstr>
      <vt:lpstr>WorkshopPLUS – Power Apps for Power Users 1 Day with Lab  Module 0: Overview and Prerequisites</vt:lpstr>
      <vt:lpstr>PowerPoint Presentation</vt:lpstr>
      <vt:lpstr>PowerPoint Presentation</vt:lpstr>
      <vt:lpstr>Introductions</vt:lpstr>
      <vt:lpstr>Logistics and Schedule</vt:lpstr>
      <vt:lpstr>Power Apps Power User</vt:lpstr>
      <vt:lpstr>WorkshopPLUS Objective</vt:lpstr>
      <vt:lpstr>Verify Office 365 trial tenancy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Asia Gandecka</dc:creator>
  <cp:lastModifiedBy>Ethan Irons</cp:lastModifiedBy>
  <cp:revision>170</cp:revision>
  <dcterms:created xsi:type="dcterms:W3CDTF">2018-12-13T06:50:33Z</dcterms:created>
  <dcterms:modified xsi:type="dcterms:W3CDTF">2022-10-12T13:04:18Z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0x010100FC1CB0136D761A4B97992E3D875C1FF0</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rimathur@microsoft.com</vt:lpwstr>
  </property>
  <property fmtid="{D5CDD505-2E9C-101B-9397-08002B2CF9AE}" pid="6" name="MSIP_Label_f42aa342-8706-4288-bd11-ebb85995028c_SetDate">
    <vt:lpwstr>2020-05-04T13:33:53.2590012Z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ActionId">
    <vt:lpwstr>5dfbd4d3-35f8-40ce-ab32-9807591d074c</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y fmtid="{D5CDD505-2E9C-101B-9397-08002B2CF9AE}" pid="12" name="xd_ProgID">
    <vt:lpwstr/>
  </property>
  <property fmtid="{D5CDD505-2E9C-101B-9397-08002B2CF9AE}" pid="13" name="ComplianceAssetId">
    <vt:lpwstr/>
  </property>
  <property fmtid="{D5CDD505-2E9C-101B-9397-08002B2CF9AE}" pid="14" name="TemplateUrl">
    <vt:lpwstr/>
  </property>
  <property fmtid="{D5CDD505-2E9C-101B-9397-08002B2CF9AE}" pid="15" name="xd_Signature">
    <vt:bool>false</vt:bool>
  </property>
  <property fmtid="{D5CDD505-2E9C-101B-9397-08002B2CF9AE}" pid="16" name="MediaServiceImageTags">
    <vt:lpwstr/>
  </property>
  <property fmtid="{D5CDD505-2E9C-101B-9397-08002B2CF9AE}" pid="17" name="Order">
    <vt:r8>31500</vt:r8>
  </property>
  <property fmtid="{D5CDD505-2E9C-101B-9397-08002B2CF9AE}" pid="18" name="UpdateComments">
    <vt:lpwstr>Complete</vt:lpwstr>
  </property>
  <property fmtid="{D5CDD505-2E9C-101B-9397-08002B2CF9AE}" pid="19" name="_ExtendedDescription">
    <vt:lpwstr/>
  </property>
  <property fmtid="{D5CDD505-2E9C-101B-9397-08002B2CF9AE}" pid="20" name="TriggerFlowInfo">
    <vt:lpwstr/>
  </property>
</Properties>
</file>